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8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Helvetica Neue" panose="02000503000000020004" pitchFamily="2" charset="0"/>
      <p:regular r:id="rId18"/>
      <p:bold r:id="rId19"/>
      <p:italic r:id="rId20"/>
      <p:boldItalic r:id="rId21"/>
    </p:embeddedFont>
    <p:embeddedFont>
      <p:font typeface="Montserrat" pitchFamily="2" charset="0"/>
      <p:regular r:id="rId22"/>
      <p:bold r:id="rId23"/>
      <p:boldItalic r:id="rId24"/>
    </p:embeddedFont>
    <p:embeddedFont>
      <p:font typeface="Montserrat ExtraBold" pitchFamily="2" charset="0"/>
      <p:bold r:id="rId25"/>
      <p:italic r:id="rId26"/>
      <p:boldItalic r:id="rId27"/>
    </p:embeddedFont>
    <p:embeddedFont>
      <p:font typeface="Montserrat Medium" pitchFamily="2" charset="0"/>
      <p:regular r:id="rId28"/>
      <p:bold r:id="rId29"/>
      <p:italic r:id="rId30"/>
      <p:boldItalic r:id="rId31"/>
    </p:embeddedFont>
    <p:embeddedFont>
      <p:font typeface="Montserrat SemiBold" pitchFamily="2" charset="0"/>
      <p:regular r:id="rId32"/>
      <p:bold r:id="rId33"/>
      <p:italic r:id="rId34"/>
      <p:boldItalic r:id="rId35"/>
    </p:embeddedFont>
    <p:embeddedFont>
      <p:font typeface="Open Sans" panose="020B0706030804020204" pitchFamily="34" charset="0"/>
      <p:regular r:id="rId36"/>
      <p:bold r:id="rId37"/>
      <p:italic r:id="rId38"/>
      <p:boldItalic r:id="rId39"/>
    </p:embeddedFont>
    <p:embeddedFont>
      <p:font typeface="Open Sans SemiBold" panose="020B0706030804020204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45">
          <p15:clr>
            <a:srgbClr val="747775"/>
          </p15:clr>
        </p15:guide>
        <p15:guide id="2" pos="2880">
          <p15:clr>
            <a:srgbClr val="747775"/>
          </p15:clr>
        </p15:guide>
        <p15:guide id="3" orient="horz" pos="1587">
          <p15:clr>
            <a:srgbClr val="747775"/>
          </p15:clr>
        </p15:guide>
        <p15:guide id="4" pos="415">
          <p15:clr>
            <a:srgbClr val="747775"/>
          </p15:clr>
        </p15:guide>
        <p15:guide id="5" orient="horz" pos="481">
          <p15:clr>
            <a:srgbClr val="747775"/>
          </p15:clr>
        </p15:guide>
        <p15:guide id="6" orient="horz" pos="808">
          <p15:clr>
            <a:srgbClr val="747775"/>
          </p15:clr>
        </p15:guide>
        <p15:guide id="7" orient="horz" pos="209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61" d="100"/>
          <a:sy n="161" d="100"/>
        </p:scale>
        <p:origin x="784" y="512"/>
      </p:cViewPr>
      <p:guideLst>
        <p:guide orient="horz" pos="1745"/>
        <p:guide pos="2880"/>
        <p:guide orient="horz" pos="1587"/>
        <p:guide pos="415"/>
        <p:guide orient="horz" pos="481"/>
        <p:guide orient="horz" pos="808"/>
        <p:guide orient="horz" pos="20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theme" Target="theme/theme1.xml"/><Relationship Id="rId20" Type="http://schemas.openxmlformats.org/officeDocument/2006/relationships/font" Target="fonts/font3.fntdata"/><Relationship Id="rId41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g24f1983a6e5_0_9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7" name="Google Shape;1077;g24f1983a6e5_0_9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g24f1983a6e5_0_9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24f1983a6e5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24f1983a6e5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24f1983a6e5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24f1983a6e5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253bc30e446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253bc30e446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253bc30e446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253bc30e446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g24f1983a6e5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9" name="Google Shape;1189;g24f1983a6e5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253bc30e446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253bc30e446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2526b0cc1a0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6" name="Google Shape;1086;g2526b0cc1a0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2526b0cc1a0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Google Shape;1093;g2526b0cc1a0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24f1983a6e5_0_1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24f1983a6e5_0_1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24f1983a6e5_0_3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24f1983a6e5_0_3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24f1983a6e5_0_19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g24f1983a6e5_0_19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g24f1983a6e5_0_30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g24f1983a6e5_0_30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24f1983a6e5_0_19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Google Shape;1141;g24f1983a6e5_0_19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24f1983a6e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8" name="Google Shape;1148;g24f1983a6e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>
            <a:spLocks noGrp="1"/>
          </p:cNvSpPr>
          <p:nvPr>
            <p:ph type="pic" idx="2"/>
          </p:nvPr>
        </p:nvSpPr>
        <p:spPr>
          <a:xfrm>
            <a:off x="1524922" y="1720939"/>
            <a:ext cx="2288400" cy="1707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4" name="Google Shape;14;p2"/>
          <p:cNvSpPr txBox="1">
            <a:spLocks noGrp="1"/>
          </p:cNvSpPr>
          <p:nvPr>
            <p:ph type="title"/>
          </p:nvPr>
        </p:nvSpPr>
        <p:spPr>
          <a:xfrm>
            <a:off x="768728" y="881476"/>
            <a:ext cx="7610100" cy="1235700"/>
          </a:xfrm>
          <a:prstGeom prst="rect">
            <a:avLst/>
          </a:prstGeom>
          <a:noFill/>
          <a:ln>
            <a:noFill/>
          </a:ln>
          <a:effectLst>
            <a:outerShdw blurRad="762000" dist="381000" dir="5400000" algn="t" rotWithShape="0">
              <a:srgbClr val="000000">
                <a:alpha val="29800"/>
              </a:srgbClr>
            </a:outerShdw>
          </a:effectLst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Montserrat"/>
              <a:buNone/>
              <a:defRPr sz="9000"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2374" y="428050"/>
            <a:ext cx="758200" cy="15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1" y="650021"/>
            <a:ext cx="537277" cy="300723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6_Custom Layout">
  <p:cSld name="66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101"/>
          <p:cNvPicPr preferRelativeResize="0"/>
          <p:nvPr/>
        </p:nvPicPr>
        <p:blipFill rotWithShape="1">
          <a:blip r:embed="rId3">
            <a:alphaModFix/>
          </a:blip>
          <a:srcRect l="37272"/>
          <a:stretch/>
        </p:blipFill>
        <p:spPr>
          <a:xfrm>
            <a:off x="0" y="267344"/>
            <a:ext cx="4572000" cy="4522691"/>
          </a:xfrm>
          <a:custGeom>
            <a:avLst/>
            <a:gdLst/>
            <a:ahLst/>
            <a:cxnLst/>
            <a:rect l="l" t="t" r="r" b="b"/>
            <a:pathLst>
              <a:path w="6096000" h="6030254" extrusionOk="0">
                <a:moveTo>
                  <a:pt x="0" y="0"/>
                </a:moveTo>
                <a:lnTo>
                  <a:pt x="6096000" y="0"/>
                </a:lnTo>
                <a:lnTo>
                  <a:pt x="6096000" y="6030254"/>
                </a:lnTo>
                <a:lnTo>
                  <a:pt x="0" y="603025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69" name="Google Shape;569;p101"/>
          <p:cNvSpPr>
            <a:spLocks noGrp="1"/>
          </p:cNvSpPr>
          <p:nvPr>
            <p:ph type="pic" idx="2"/>
          </p:nvPr>
        </p:nvSpPr>
        <p:spPr>
          <a:xfrm>
            <a:off x="0" y="371476"/>
            <a:ext cx="4017300" cy="3998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70" name="Google Shape;570;p101"/>
          <p:cNvSpPr txBox="1">
            <a:spLocks noGrp="1"/>
          </p:cNvSpPr>
          <p:nvPr>
            <p:ph type="title"/>
          </p:nvPr>
        </p:nvSpPr>
        <p:spPr>
          <a:xfrm>
            <a:off x="5326380" y="710026"/>
            <a:ext cx="3059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0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7_Custom Layout">
  <p:cSld name="67_Custom Layout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02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102"/>
          <p:cNvSpPr>
            <a:spLocks noGrp="1"/>
          </p:cNvSpPr>
          <p:nvPr>
            <p:ph type="pic" idx="2"/>
          </p:nvPr>
        </p:nvSpPr>
        <p:spPr>
          <a:xfrm rot="-2292254">
            <a:off x="5698412" y="1847650"/>
            <a:ext cx="1437750" cy="3626237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75" name="Google Shape;575;p102"/>
          <p:cNvSpPr>
            <a:spLocks noGrp="1"/>
          </p:cNvSpPr>
          <p:nvPr>
            <p:ph type="pic" idx="3"/>
          </p:nvPr>
        </p:nvSpPr>
        <p:spPr>
          <a:xfrm rot="2445790">
            <a:off x="7634121" y="826035"/>
            <a:ext cx="1025066" cy="3858199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76" name="Google Shape;576;p10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8_Custom Layout">
  <p:cSld name="68_Custom Layout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26969" y="242888"/>
            <a:ext cx="4844963" cy="4900614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103"/>
          <p:cNvSpPr>
            <a:spLocks noGrp="1"/>
          </p:cNvSpPr>
          <p:nvPr>
            <p:ph type="pic" idx="2"/>
          </p:nvPr>
        </p:nvSpPr>
        <p:spPr>
          <a:xfrm>
            <a:off x="7694632" y="2109194"/>
            <a:ext cx="1028700" cy="3034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80" name="Google Shape;580;p103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103"/>
          <p:cNvSpPr>
            <a:spLocks noGrp="1"/>
          </p:cNvSpPr>
          <p:nvPr>
            <p:ph type="pic" idx="3"/>
          </p:nvPr>
        </p:nvSpPr>
        <p:spPr>
          <a:xfrm>
            <a:off x="5706477" y="1516261"/>
            <a:ext cx="1882500" cy="3994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82" name="Google Shape;582;p103"/>
          <p:cNvSpPr>
            <a:spLocks noGrp="1"/>
          </p:cNvSpPr>
          <p:nvPr>
            <p:ph type="pic" idx="4"/>
          </p:nvPr>
        </p:nvSpPr>
        <p:spPr>
          <a:xfrm>
            <a:off x="4572001" y="2108018"/>
            <a:ext cx="1028700" cy="3029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83" name="Google Shape;583;p10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9_Custom Layout">
  <p:cSld name="69_Custom Layout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04"/>
          <p:cNvSpPr>
            <a:spLocks noGrp="1"/>
          </p:cNvSpPr>
          <p:nvPr>
            <p:ph type="pic" idx="2"/>
          </p:nvPr>
        </p:nvSpPr>
        <p:spPr>
          <a:xfrm>
            <a:off x="2276475" y="-1"/>
            <a:ext cx="6103200" cy="3000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86" name="Google Shape;586;p10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1_Custom Layout">
  <p:cSld name="71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105"/>
          <p:cNvPicPr preferRelativeResize="0"/>
          <p:nvPr/>
        </p:nvPicPr>
        <p:blipFill rotWithShape="1">
          <a:blip r:embed="rId3">
            <a:alphaModFix/>
          </a:blip>
          <a:srcRect r="33914"/>
          <a:stretch/>
        </p:blipFill>
        <p:spPr>
          <a:xfrm>
            <a:off x="7973009" y="974431"/>
            <a:ext cx="1170991" cy="3194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1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32322"/>
            <a:ext cx="506993" cy="2278856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10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2_Custom Layout">
  <p:cSld name="72_Custom Layout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06"/>
          <p:cNvSpPr>
            <a:spLocks noGrp="1"/>
          </p:cNvSpPr>
          <p:nvPr>
            <p:ph type="pic" idx="2"/>
          </p:nvPr>
        </p:nvSpPr>
        <p:spPr>
          <a:xfrm>
            <a:off x="762000" y="0"/>
            <a:ext cx="8382000" cy="2571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93" name="Google Shape;593;p10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3_Custom Layout">
  <p:cSld name="73_Custom Layout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07"/>
          <p:cNvSpPr>
            <a:spLocks noGrp="1"/>
          </p:cNvSpPr>
          <p:nvPr>
            <p:ph type="pic" idx="2"/>
          </p:nvPr>
        </p:nvSpPr>
        <p:spPr>
          <a:xfrm>
            <a:off x="3767638" y="3193350"/>
            <a:ext cx="1512000" cy="1512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96" name="Google Shape;596;p107"/>
          <p:cNvSpPr>
            <a:spLocks noGrp="1"/>
          </p:cNvSpPr>
          <p:nvPr>
            <p:ph type="pic" idx="3"/>
          </p:nvPr>
        </p:nvSpPr>
        <p:spPr>
          <a:xfrm>
            <a:off x="6867619" y="3193350"/>
            <a:ext cx="1512000" cy="1512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97" name="Google Shape;597;p107"/>
          <p:cNvSpPr>
            <a:spLocks noGrp="1"/>
          </p:cNvSpPr>
          <p:nvPr>
            <p:ph type="pic" idx="4"/>
          </p:nvPr>
        </p:nvSpPr>
        <p:spPr>
          <a:xfrm>
            <a:off x="5317628" y="3193350"/>
            <a:ext cx="1512000" cy="1512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598" name="Google Shape;598;p10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4_Custom Layout">
  <p:cSld name="74_Custom Layout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08"/>
          <p:cNvSpPr txBox="1">
            <a:spLocks noGrp="1"/>
          </p:cNvSpPr>
          <p:nvPr>
            <p:ph type="title"/>
          </p:nvPr>
        </p:nvSpPr>
        <p:spPr>
          <a:xfrm>
            <a:off x="1521619" y="3331304"/>
            <a:ext cx="3042900" cy="10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108"/>
          <p:cNvSpPr>
            <a:spLocks noGrp="1"/>
          </p:cNvSpPr>
          <p:nvPr>
            <p:ph type="pic" idx="2"/>
          </p:nvPr>
        </p:nvSpPr>
        <p:spPr>
          <a:xfrm>
            <a:off x="2278380" y="0"/>
            <a:ext cx="2293500" cy="2583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602" name="Google Shape;602;p108"/>
          <p:cNvSpPr>
            <a:spLocks noGrp="1"/>
          </p:cNvSpPr>
          <p:nvPr>
            <p:ph type="pic" idx="3"/>
          </p:nvPr>
        </p:nvSpPr>
        <p:spPr>
          <a:xfrm>
            <a:off x="4564380" y="2583180"/>
            <a:ext cx="2286000" cy="2560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03" name="Google Shape;603;p108"/>
          <p:cNvSpPr>
            <a:spLocks noGrp="1"/>
          </p:cNvSpPr>
          <p:nvPr>
            <p:ph type="pic" idx="4"/>
          </p:nvPr>
        </p:nvSpPr>
        <p:spPr>
          <a:xfrm>
            <a:off x="6850380" y="2583180"/>
            <a:ext cx="2286000" cy="2560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04" name="Google Shape;604;p10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5_Custom Layout">
  <p:cSld name="75_Custom Layout"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09"/>
          <p:cNvSpPr>
            <a:spLocks noGrp="1"/>
          </p:cNvSpPr>
          <p:nvPr>
            <p:ph type="pic" idx="2"/>
          </p:nvPr>
        </p:nvSpPr>
        <p:spPr>
          <a:xfrm>
            <a:off x="762000" y="0"/>
            <a:ext cx="22935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07" name="Google Shape;607;p109"/>
          <p:cNvSpPr txBox="1">
            <a:spLocks noGrp="1"/>
          </p:cNvSpPr>
          <p:nvPr>
            <p:ph type="title"/>
          </p:nvPr>
        </p:nvSpPr>
        <p:spPr>
          <a:xfrm>
            <a:off x="3800475" y="710026"/>
            <a:ext cx="45858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10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7_Custom Layout">
  <p:cSld name="77_Custom Layout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10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110"/>
          <p:cNvSpPr>
            <a:spLocks noGrp="1"/>
          </p:cNvSpPr>
          <p:nvPr>
            <p:ph type="pic" idx="2"/>
          </p:nvPr>
        </p:nvSpPr>
        <p:spPr>
          <a:xfrm>
            <a:off x="6096000" y="526331"/>
            <a:ext cx="152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12" name="Google Shape;612;p110"/>
          <p:cNvSpPr>
            <a:spLocks noGrp="1"/>
          </p:cNvSpPr>
          <p:nvPr>
            <p:ph type="pic" idx="3"/>
          </p:nvPr>
        </p:nvSpPr>
        <p:spPr>
          <a:xfrm>
            <a:off x="4572001" y="0"/>
            <a:ext cx="1524000" cy="3429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13" name="Google Shape;613;p110"/>
          <p:cNvSpPr>
            <a:spLocks noGrp="1"/>
          </p:cNvSpPr>
          <p:nvPr>
            <p:ph type="pic" idx="4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14" name="Google Shape;614;p1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8_Custom Layout">
  <p:cSld name="78_Custom Layout"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11"/>
          <p:cNvSpPr>
            <a:spLocks noGrp="1"/>
          </p:cNvSpPr>
          <p:nvPr>
            <p:ph type="pic" idx="2"/>
          </p:nvPr>
        </p:nvSpPr>
        <p:spPr>
          <a:xfrm>
            <a:off x="1521619" y="2571750"/>
            <a:ext cx="3050400" cy="2571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17" name="Google Shape;617;p111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8_Custom Layout">
  <p:cSld name="148_Custom Layout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112"/>
          <p:cNvSpPr txBox="1">
            <a:spLocks noGrp="1"/>
          </p:cNvSpPr>
          <p:nvPr>
            <p:ph type="title"/>
          </p:nvPr>
        </p:nvSpPr>
        <p:spPr>
          <a:xfrm>
            <a:off x="5329237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112"/>
          <p:cNvSpPr>
            <a:spLocks noGrp="1"/>
          </p:cNvSpPr>
          <p:nvPr>
            <p:ph type="pic" idx="2"/>
          </p:nvPr>
        </p:nvSpPr>
        <p:spPr>
          <a:xfrm>
            <a:off x="5329237" y="2571750"/>
            <a:ext cx="3050400" cy="2571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22" name="Google Shape;622;p1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9_Custom Layout">
  <p:cSld name="79_Custom Layout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13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1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1_Custom Layout">
  <p:cSld name="81_Custom Layout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14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1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0_Custom Layout">
  <p:cSld name="80_Custom Layout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15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115"/>
          <p:cNvSpPr>
            <a:spLocks noGrp="1"/>
          </p:cNvSpPr>
          <p:nvPr>
            <p:ph type="pic" idx="2"/>
          </p:nvPr>
        </p:nvSpPr>
        <p:spPr>
          <a:xfrm>
            <a:off x="6093617" y="0"/>
            <a:ext cx="30504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32" name="Google Shape;632;p1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3_Custom Layout">
  <p:cSld name="143_Custom Layout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16"/>
          <p:cNvSpPr txBox="1">
            <a:spLocks noGrp="1"/>
          </p:cNvSpPr>
          <p:nvPr>
            <p:ph type="title"/>
          </p:nvPr>
        </p:nvSpPr>
        <p:spPr>
          <a:xfrm>
            <a:off x="4572000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116"/>
          <p:cNvSpPr>
            <a:spLocks noGrp="1"/>
          </p:cNvSpPr>
          <p:nvPr>
            <p:ph type="pic" idx="2"/>
          </p:nvPr>
        </p:nvSpPr>
        <p:spPr>
          <a:xfrm>
            <a:off x="764381" y="0"/>
            <a:ext cx="30504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36" name="Google Shape;636;p1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2_Custom Layout">
  <p:cSld name="82_Custom Layout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17"/>
          <p:cNvSpPr txBox="1">
            <a:spLocks noGrp="1"/>
          </p:cNvSpPr>
          <p:nvPr>
            <p:ph type="title"/>
          </p:nvPr>
        </p:nvSpPr>
        <p:spPr>
          <a:xfrm>
            <a:off x="1521619" y="3658014"/>
            <a:ext cx="3042900" cy="10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117"/>
          <p:cNvSpPr>
            <a:spLocks noGrp="1"/>
          </p:cNvSpPr>
          <p:nvPr>
            <p:ph type="pic" idx="2"/>
          </p:nvPr>
        </p:nvSpPr>
        <p:spPr>
          <a:xfrm>
            <a:off x="1520428" y="0"/>
            <a:ext cx="2293500" cy="2560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640" name="Google Shape;640;p117"/>
          <p:cNvSpPr>
            <a:spLocks noGrp="1"/>
          </p:cNvSpPr>
          <p:nvPr>
            <p:ph type="pic" idx="3"/>
          </p:nvPr>
        </p:nvSpPr>
        <p:spPr>
          <a:xfrm>
            <a:off x="6850380" y="2560320"/>
            <a:ext cx="2286000" cy="2583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41" name="Google Shape;641;p1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3_Custom Layout">
  <p:cSld name="83_Custom Layout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18"/>
          <p:cNvSpPr>
            <a:spLocks noGrp="1"/>
          </p:cNvSpPr>
          <p:nvPr>
            <p:ph type="pic" idx="2"/>
          </p:nvPr>
        </p:nvSpPr>
        <p:spPr>
          <a:xfrm>
            <a:off x="764381" y="0"/>
            <a:ext cx="38076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44" name="Google Shape;644;p118"/>
          <p:cNvSpPr txBox="1">
            <a:spLocks noGrp="1"/>
          </p:cNvSpPr>
          <p:nvPr>
            <p:ph type="title"/>
          </p:nvPr>
        </p:nvSpPr>
        <p:spPr>
          <a:xfrm>
            <a:off x="4961965" y="418826"/>
            <a:ext cx="34200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118"/>
          <p:cNvSpPr>
            <a:spLocks noGrp="1"/>
          </p:cNvSpPr>
          <p:nvPr>
            <p:ph type="pic" idx="3"/>
          </p:nvPr>
        </p:nvSpPr>
        <p:spPr>
          <a:xfrm>
            <a:off x="3802516" y="1634384"/>
            <a:ext cx="4577100" cy="2797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46" name="Google Shape;646;p1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7_Custom Layout">
  <p:cSld name="147_Custom Layout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19"/>
          <p:cNvSpPr>
            <a:spLocks noGrp="1"/>
          </p:cNvSpPr>
          <p:nvPr>
            <p:ph type="pic" idx="2"/>
          </p:nvPr>
        </p:nvSpPr>
        <p:spPr>
          <a:xfrm>
            <a:off x="4574381" y="0"/>
            <a:ext cx="38076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49" name="Google Shape;649;p119"/>
          <p:cNvSpPr txBox="1">
            <a:spLocks noGrp="1"/>
          </p:cNvSpPr>
          <p:nvPr>
            <p:ph type="title"/>
          </p:nvPr>
        </p:nvSpPr>
        <p:spPr>
          <a:xfrm>
            <a:off x="764382" y="418826"/>
            <a:ext cx="34200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19"/>
          <p:cNvSpPr>
            <a:spLocks noGrp="1"/>
          </p:cNvSpPr>
          <p:nvPr>
            <p:ph type="pic" idx="3"/>
          </p:nvPr>
        </p:nvSpPr>
        <p:spPr>
          <a:xfrm>
            <a:off x="764381" y="1634384"/>
            <a:ext cx="4617900" cy="2797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51" name="Google Shape;651;p1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4_Custom Layout">
  <p:cSld name="84_Custom Layout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20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20"/>
          <p:cNvSpPr>
            <a:spLocks noGrp="1"/>
          </p:cNvSpPr>
          <p:nvPr>
            <p:ph type="pic" idx="2"/>
          </p:nvPr>
        </p:nvSpPr>
        <p:spPr>
          <a:xfrm>
            <a:off x="5487491" y="844154"/>
            <a:ext cx="1358400" cy="1266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55" name="Google Shape;655;p120"/>
          <p:cNvSpPr>
            <a:spLocks noGrp="1"/>
          </p:cNvSpPr>
          <p:nvPr>
            <p:ph type="pic" idx="3"/>
          </p:nvPr>
        </p:nvSpPr>
        <p:spPr>
          <a:xfrm>
            <a:off x="6465911" y="3358777"/>
            <a:ext cx="1913700" cy="1784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56" name="Google Shape;656;p120"/>
          <p:cNvSpPr>
            <a:spLocks noGrp="1"/>
          </p:cNvSpPr>
          <p:nvPr>
            <p:ph type="pic" idx="4"/>
          </p:nvPr>
        </p:nvSpPr>
        <p:spPr>
          <a:xfrm>
            <a:off x="4572000" y="1634347"/>
            <a:ext cx="1358400" cy="1266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657" name="Google Shape;657;p1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9_Custom Layout">
  <p:cSld name="139_Custom Layout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21"/>
          <p:cNvSpPr>
            <a:spLocks noGrp="1"/>
          </p:cNvSpPr>
          <p:nvPr>
            <p:ph type="pic" idx="2"/>
          </p:nvPr>
        </p:nvSpPr>
        <p:spPr>
          <a:xfrm>
            <a:off x="6465911" y="3358777"/>
            <a:ext cx="1913700" cy="1784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60" name="Google Shape;660;p121"/>
          <p:cNvSpPr>
            <a:spLocks noGrp="1"/>
          </p:cNvSpPr>
          <p:nvPr>
            <p:ph type="pic" idx="3"/>
          </p:nvPr>
        </p:nvSpPr>
        <p:spPr>
          <a:xfrm>
            <a:off x="4572001" y="844154"/>
            <a:ext cx="1893900" cy="1727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61" name="Google Shape;661;p121"/>
          <p:cNvSpPr>
            <a:spLocks noGrp="1"/>
          </p:cNvSpPr>
          <p:nvPr>
            <p:ph type="pic" idx="4"/>
          </p:nvPr>
        </p:nvSpPr>
        <p:spPr>
          <a:xfrm>
            <a:off x="5487491" y="2308039"/>
            <a:ext cx="1358400" cy="1314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662" name="Google Shape;662;p121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0_Custom Layout">
  <p:cSld name="140_Custom Layout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22"/>
          <p:cNvSpPr>
            <a:spLocks noGrp="1"/>
          </p:cNvSpPr>
          <p:nvPr>
            <p:ph type="pic" idx="2"/>
          </p:nvPr>
        </p:nvSpPr>
        <p:spPr>
          <a:xfrm>
            <a:off x="5693228" y="2647643"/>
            <a:ext cx="2686500" cy="2496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66" name="Google Shape;666;p122"/>
          <p:cNvSpPr>
            <a:spLocks noGrp="1"/>
          </p:cNvSpPr>
          <p:nvPr>
            <p:ph type="pic" idx="3"/>
          </p:nvPr>
        </p:nvSpPr>
        <p:spPr>
          <a:xfrm>
            <a:off x="4249238" y="2647643"/>
            <a:ext cx="1358400" cy="1266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67" name="Google Shape;667;p122"/>
          <p:cNvSpPr>
            <a:spLocks noGrp="1"/>
          </p:cNvSpPr>
          <p:nvPr>
            <p:ph type="pic" idx="4"/>
          </p:nvPr>
        </p:nvSpPr>
        <p:spPr>
          <a:xfrm>
            <a:off x="4571999" y="844154"/>
            <a:ext cx="1818900" cy="1733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68" name="Google Shape;668;p122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122"/>
          <p:cNvSpPr>
            <a:spLocks noGrp="1"/>
          </p:cNvSpPr>
          <p:nvPr>
            <p:ph type="pic" idx="5"/>
          </p:nvPr>
        </p:nvSpPr>
        <p:spPr>
          <a:xfrm>
            <a:off x="6465911" y="1310351"/>
            <a:ext cx="1358400" cy="1266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670" name="Google Shape;670;p1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1_Custom Layout">
  <p:cSld name="141_Custom Layout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23"/>
          <p:cNvSpPr>
            <a:spLocks noGrp="1"/>
          </p:cNvSpPr>
          <p:nvPr>
            <p:ph type="pic" idx="2"/>
          </p:nvPr>
        </p:nvSpPr>
        <p:spPr>
          <a:xfrm>
            <a:off x="6565106" y="2628878"/>
            <a:ext cx="1804200" cy="2076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73" name="Google Shape;673;p123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23"/>
          <p:cNvSpPr>
            <a:spLocks noGrp="1"/>
          </p:cNvSpPr>
          <p:nvPr>
            <p:ph type="pic" idx="3"/>
          </p:nvPr>
        </p:nvSpPr>
        <p:spPr>
          <a:xfrm>
            <a:off x="4572001" y="844154"/>
            <a:ext cx="1913700" cy="1727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75" name="Google Shape;675;p123"/>
          <p:cNvSpPr>
            <a:spLocks noGrp="1"/>
          </p:cNvSpPr>
          <p:nvPr>
            <p:ph type="pic" idx="4"/>
          </p:nvPr>
        </p:nvSpPr>
        <p:spPr>
          <a:xfrm>
            <a:off x="4572000" y="3675321"/>
            <a:ext cx="1913700" cy="1029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76" name="Google Shape;676;p123"/>
          <p:cNvSpPr>
            <a:spLocks noGrp="1"/>
          </p:cNvSpPr>
          <p:nvPr>
            <p:ph type="pic" idx="5"/>
          </p:nvPr>
        </p:nvSpPr>
        <p:spPr>
          <a:xfrm>
            <a:off x="6565107" y="1745929"/>
            <a:ext cx="1804200" cy="825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77" name="Google Shape;677;p123"/>
          <p:cNvSpPr>
            <a:spLocks noGrp="1"/>
          </p:cNvSpPr>
          <p:nvPr>
            <p:ph type="pic" idx="6"/>
          </p:nvPr>
        </p:nvSpPr>
        <p:spPr>
          <a:xfrm>
            <a:off x="6565107" y="844154"/>
            <a:ext cx="1804200" cy="829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678" name="Google Shape;678;p123"/>
          <p:cNvSpPr>
            <a:spLocks noGrp="1"/>
          </p:cNvSpPr>
          <p:nvPr>
            <p:ph type="pic" idx="7"/>
          </p:nvPr>
        </p:nvSpPr>
        <p:spPr>
          <a:xfrm>
            <a:off x="4572001" y="2628878"/>
            <a:ext cx="1913700" cy="989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679" name="Google Shape;679;p1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85_Custom Layout">
  <p:cSld name="85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12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82" name="Google Shape;682;p124"/>
          <p:cNvSpPr txBox="1">
            <a:spLocks noGrp="1"/>
          </p:cNvSpPr>
          <p:nvPr>
            <p:ph type="title"/>
          </p:nvPr>
        </p:nvSpPr>
        <p:spPr>
          <a:xfrm>
            <a:off x="3800475" y="710026"/>
            <a:ext cx="45858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1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96_Custom Layout">
  <p:cSld name="96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25"/>
          <p:cNvSpPr>
            <a:spLocks noGrp="1"/>
          </p:cNvSpPr>
          <p:nvPr>
            <p:ph type="pic" idx="2"/>
          </p:nvPr>
        </p:nvSpPr>
        <p:spPr>
          <a:xfrm>
            <a:off x="3038254" y="0"/>
            <a:ext cx="61056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86" name="Google Shape;686;p125"/>
          <p:cNvSpPr txBox="1">
            <a:spLocks noGrp="1"/>
          </p:cNvSpPr>
          <p:nvPr>
            <p:ph type="title"/>
          </p:nvPr>
        </p:nvSpPr>
        <p:spPr>
          <a:xfrm>
            <a:off x="3800475" y="710026"/>
            <a:ext cx="45858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6_Custom Layout">
  <p:cSld name="86_Custom Layout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26"/>
          <p:cNvSpPr>
            <a:spLocks noGrp="1"/>
          </p:cNvSpPr>
          <p:nvPr>
            <p:ph type="pic" idx="2"/>
          </p:nvPr>
        </p:nvSpPr>
        <p:spPr>
          <a:xfrm>
            <a:off x="764381" y="0"/>
            <a:ext cx="38076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90" name="Google Shape;690;p126"/>
          <p:cNvSpPr txBox="1">
            <a:spLocks noGrp="1"/>
          </p:cNvSpPr>
          <p:nvPr>
            <p:ph type="title"/>
          </p:nvPr>
        </p:nvSpPr>
        <p:spPr>
          <a:xfrm>
            <a:off x="5100638" y="710026"/>
            <a:ext cx="3285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6_Custom Layout">
  <p:cSld name="146_Custom Layout"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27"/>
          <p:cNvSpPr>
            <a:spLocks noGrp="1"/>
          </p:cNvSpPr>
          <p:nvPr>
            <p:ph type="pic" idx="2"/>
          </p:nvPr>
        </p:nvSpPr>
        <p:spPr>
          <a:xfrm>
            <a:off x="5336381" y="0"/>
            <a:ext cx="38076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94" name="Google Shape;694;p127"/>
          <p:cNvSpPr txBox="1">
            <a:spLocks noGrp="1"/>
          </p:cNvSpPr>
          <p:nvPr>
            <p:ph type="title"/>
          </p:nvPr>
        </p:nvSpPr>
        <p:spPr>
          <a:xfrm>
            <a:off x="1520429" y="710026"/>
            <a:ext cx="3051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1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2_Custom Layout">
  <p:cSld name="102_Custom Layout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28"/>
          <p:cNvSpPr>
            <a:spLocks noGrp="1"/>
          </p:cNvSpPr>
          <p:nvPr>
            <p:ph type="pic" idx="2"/>
          </p:nvPr>
        </p:nvSpPr>
        <p:spPr>
          <a:xfrm>
            <a:off x="5334000" y="0"/>
            <a:ext cx="3810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98" name="Google Shape;698;p128"/>
          <p:cNvSpPr txBox="1">
            <a:spLocks noGrp="1"/>
          </p:cNvSpPr>
          <p:nvPr>
            <p:ph type="title"/>
          </p:nvPr>
        </p:nvSpPr>
        <p:spPr>
          <a:xfrm>
            <a:off x="1521619" y="376796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1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0_Custom Layout">
  <p:cSld name="70_Custom Layout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129"/>
          <p:cNvSpPr txBox="1">
            <a:spLocks noGrp="1"/>
          </p:cNvSpPr>
          <p:nvPr>
            <p:ph type="title"/>
          </p:nvPr>
        </p:nvSpPr>
        <p:spPr>
          <a:xfrm>
            <a:off x="769660" y="1968258"/>
            <a:ext cx="7610100" cy="1125000"/>
          </a:xfrm>
          <a:prstGeom prst="rect">
            <a:avLst/>
          </a:prstGeom>
          <a:noFill/>
          <a:ln>
            <a:noFill/>
          </a:ln>
          <a:effectLst>
            <a:outerShdw blurRad="762000" dist="381000" dir="5400000" algn="t" rotWithShape="0">
              <a:srgbClr val="000000">
                <a:alpha val="298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Montserrat"/>
              <a:buNone/>
              <a:defRPr sz="7200"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1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5_Custom Layout">
  <p:cSld name="95_Custom Layout"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30"/>
          <p:cNvSpPr>
            <a:spLocks noGrp="1"/>
          </p:cNvSpPr>
          <p:nvPr>
            <p:ph type="pic" idx="2"/>
          </p:nvPr>
        </p:nvSpPr>
        <p:spPr>
          <a:xfrm>
            <a:off x="1520429" y="2104230"/>
            <a:ext cx="6282300" cy="707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05" name="Google Shape;705;p1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8" name="Google Shape;88;p14"/>
          <p:cNvPicPr preferRelativeResize="0"/>
          <p:nvPr/>
        </p:nvPicPr>
        <p:blipFill rotWithShape="1">
          <a:blip r:embed="rId2">
            <a:alphaModFix/>
          </a:blip>
          <a:srcRect r="33914"/>
          <a:stretch/>
        </p:blipFill>
        <p:spPr>
          <a:xfrm>
            <a:off x="7973009" y="974431"/>
            <a:ext cx="1170991" cy="3194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32322"/>
            <a:ext cx="506993" cy="2278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0_Custom Layout">
  <p:cSld name="90_Custom Layout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31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812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1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1_Custom Layout">
  <p:cSld name="91_Custom Layout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132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132"/>
          <p:cNvSpPr>
            <a:spLocks noGrp="1"/>
          </p:cNvSpPr>
          <p:nvPr>
            <p:ph type="pic" idx="2"/>
          </p:nvPr>
        </p:nvSpPr>
        <p:spPr>
          <a:xfrm>
            <a:off x="1521617" y="1819715"/>
            <a:ext cx="1647300" cy="2885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12" name="Google Shape;712;p132"/>
          <p:cNvSpPr>
            <a:spLocks noGrp="1"/>
          </p:cNvSpPr>
          <p:nvPr>
            <p:ph type="pic" idx="3"/>
          </p:nvPr>
        </p:nvSpPr>
        <p:spPr>
          <a:xfrm>
            <a:off x="3258480" y="1819715"/>
            <a:ext cx="1647300" cy="2885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13" name="Google Shape;713;p132"/>
          <p:cNvSpPr>
            <a:spLocks noGrp="1"/>
          </p:cNvSpPr>
          <p:nvPr>
            <p:ph type="pic" idx="4"/>
          </p:nvPr>
        </p:nvSpPr>
        <p:spPr>
          <a:xfrm>
            <a:off x="4994153" y="1819715"/>
            <a:ext cx="1647300" cy="2885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14" name="Google Shape;714;p132"/>
          <p:cNvSpPr>
            <a:spLocks noGrp="1"/>
          </p:cNvSpPr>
          <p:nvPr>
            <p:ph type="pic" idx="5"/>
          </p:nvPr>
        </p:nvSpPr>
        <p:spPr>
          <a:xfrm>
            <a:off x="6732204" y="1819715"/>
            <a:ext cx="1647300" cy="2885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15" name="Google Shape;715;p1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1_Custom Layout">
  <p:cSld name="171_Custom Layout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33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33"/>
          <p:cNvSpPr>
            <a:spLocks noGrp="1"/>
          </p:cNvSpPr>
          <p:nvPr>
            <p:ph type="pic" idx="2"/>
          </p:nvPr>
        </p:nvSpPr>
        <p:spPr>
          <a:xfrm>
            <a:off x="1521617" y="1819715"/>
            <a:ext cx="1301400" cy="2885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19" name="Google Shape;719;p133"/>
          <p:cNvSpPr>
            <a:spLocks noGrp="1"/>
          </p:cNvSpPr>
          <p:nvPr>
            <p:ph type="pic" idx="3"/>
          </p:nvPr>
        </p:nvSpPr>
        <p:spPr>
          <a:xfrm>
            <a:off x="2912385" y="1819715"/>
            <a:ext cx="1301400" cy="2885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20" name="Google Shape;720;p133"/>
          <p:cNvSpPr>
            <a:spLocks noGrp="1"/>
          </p:cNvSpPr>
          <p:nvPr>
            <p:ph type="pic" idx="4"/>
          </p:nvPr>
        </p:nvSpPr>
        <p:spPr>
          <a:xfrm>
            <a:off x="4303153" y="1819714"/>
            <a:ext cx="1301400" cy="2885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21" name="Google Shape;721;p133"/>
          <p:cNvSpPr>
            <a:spLocks noGrp="1"/>
          </p:cNvSpPr>
          <p:nvPr>
            <p:ph type="pic" idx="5"/>
          </p:nvPr>
        </p:nvSpPr>
        <p:spPr>
          <a:xfrm>
            <a:off x="5693921" y="1819715"/>
            <a:ext cx="1301400" cy="2885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22" name="Google Shape;722;p133"/>
          <p:cNvSpPr>
            <a:spLocks noGrp="1"/>
          </p:cNvSpPr>
          <p:nvPr>
            <p:ph type="pic" idx="6"/>
          </p:nvPr>
        </p:nvSpPr>
        <p:spPr>
          <a:xfrm>
            <a:off x="7084688" y="1819714"/>
            <a:ext cx="1301400" cy="2885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23" name="Google Shape;723;p13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2_Custom Layout">
  <p:cSld name="172_Custom Layout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34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134"/>
          <p:cNvSpPr>
            <a:spLocks noGrp="1"/>
          </p:cNvSpPr>
          <p:nvPr>
            <p:ph type="pic" idx="2"/>
          </p:nvPr>
        </p:nvSpPr>
        <p:spPr>
          <a:xfrm>
            <a:off x="1521617" y="1819715"/>
            <a:ext cx="2220600" cy="2885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27" name="Google Shape;727;p134"/>
          <p:cNvSpPr>
            <a:spLocks noGrp="1"/>
          </p:cNvSpPr>
          <p:nvPr>
            <p:ph type="pic" idx="3"/>
          </p:nvPr>
        </p:nvSpPr>
        <p:spPr>
          <a:xfrm>
            <a:off x="3840275" y="1819715"/>
            <a:ext cx="2220600" cy="2885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28" name="Google Shape;728;p134"/>
          <p:cNvSpPr>
            <a:spLocks noGrp="1"/>
          </p:cNvSpPr>
          <p:nvPr>
            <p:ph type="pic" idx="4"/>
          </p:nvPr>
        </p:nvSpPr>
        <p:spPr>
          <a:xfrm>
            <a:off x="6158933" y="1819714"/>
            <a:ext cx="2220600" cy="2885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29" name="Google Shape;729;p1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92_Custom Layout">
  <p:cSld name="92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135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32" name="Google Shape;732;p135"/>
          <p:cNvSpPr txBox="1">
            <a:spLocks noGrp="1"/>
          </p:cNvSpPr>
          <p:nvPr>
            <p:ph type="title"/>
          </p:nvPr>
        </p:nvSpPr>
        <p:spPr>
          <a:xfrm>
            <a:off x="764381" y="1634366"/>
            <a:ext cx="76152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Montserrat"/>
              <a:buNone/>
              <a:defRPr sz="6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94_Custom Layout">
  <p:cSld name="94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Google Shape;735;p136"/>
          <p:cNvPicPr preferRelativeResize="0"/>
          <p:nvPr/>
        </p:nvPicPr>
        <p:blipFill rotWithShape="1">
          <a:blip r:embed="rId3">
            <a:alphaModFix/>
          </a:blip>
          <a:srcRect r="33914"/>
          <a:stretch/>
        </p:blipFill>
        <p:spPr>
          <a:xfrm>
            <a:off x="7973009" y="974431"/>
            <a:ext cx="1170991" cy="3194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1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32322"/>
            <a:ext cx="506993" cy="2278856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13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Title Slide">
  <p:cSld name="45_Title Slide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3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588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0" name="Google Shape;740;p137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1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37"/>
          <p:cNvGrpSpPr/>
          <p:nvPr/>
        </p:nvGrpSpPr>
        <p:grpSpPr>
          <a:xfrm>
            <a:off x="4162833" y="1381110"/>
            <a:ext cx="4981167" cy="2924646"/>
            <a:chOff x="5550444" y="1841480"/>
            <a:chExt cx="6641556" cy="3899529"/>
          </a:xfrm>
        </p:grpSpPr>
        <p:pic>
          <p:nvPicPr>
            <p:cNvPr id="742" name="Google Shape;742;p13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550444" y="1841480"/>
              <a:ext cx="6641556" cy="38995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3" name="Google Shape;743;p137"/>
            <p:cNvSpPr/>
            <p:nvPr/>
          </p:nvSpPr>
          <p:spPr>
            <a:xfrm>
              <a:off x="8511993" y="5381156"/>
              <a:ext cx="660300" cy="138900"/>
            </a:xfrm>
            <a:prstGeom prst="rect">
              <a:avLst/>
            </a:prstGeom>
            <a:solidFill>
              <a:srgbClr val="1F1C1B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744" name="Google Shape;744;p137"/>
          <p:cNvSpPr>
            <a:spLocks noGrp="1"/>
          </p:cNvSpPr>
          <p:nvPr>
            <p:ph type="pic" idx="2"/>
          </p:nvPr>
        </p:nvSpPr>
        <p:spPr>
          <a:xfrm>
            <a:off x="4777061" y="1592306"/>
            <a:ext cx="3747300" cy="2340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45" name="Google Shape;745;p1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97_Custom Layout">
  <p:cSld name="97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38"/>
          <p:cNvSpPr>
            <a:spLocks noGrp="1"/>
          </p:cNvSpPr>
          <p:nvPr>
            <p:ph type="pic" idx="2"/>
          </p:nvPr>
        </p:nvSpPr>
        <p:spPr>
          <a:xfrm>
            <a:off x="6867525" y="0"/>
            <a:ext cx="22764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48" name="Google Shape;748;p138"/>
          <p:cNvSpPr txBox="1">
            <a:spLocks noGrp="1"/>
          </p:cNvSpPr>
          <p:nvPr>
            <p:ph type="title"/>
          </p:nvPr>
        </p:nvSpPr>
        <p:spPr>
          <a:xfrm>
            <a:off x="764381" y="710026"/>
            <a:ext cx="3812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Montserrat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3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8_Custom Layout">
  <p:cSld name="98_Custom Layout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39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1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99_Custom Layout">
  <p:cSld name="99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4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55" name="Google Shape;755;p14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_Custom Layout">
  <p:cSld name="100_Custom Layout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41"/>
          <p:cNvSpPr>
            <a:spLocks noGrp="1"/>
          </p:cNvSpPr>
          <p:nvPr>
            <p:ph type="pic" idx="2"/>
          </p:nvPr>
        </p:nvSpPr>
        <p:spPr>
          <a:xfrm>
            <a:off x="4571999" y="0"/>
            <a:ext cx="38076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58" name="Google Shape;758;p141"/>
          <p:cNvSpPr txBox="1">
            <a:spLocks noGrp="1"/>
          </p:cNvSpPr>
          <p:nvPr>
            <p:ph type="title"/>
          </p:nvPr>
        </p:nvSpPr>
        <p:spPr>
          <a:xfrm>
            <a:off x="1521619" y="710027"/>
            <a:ext cx="3050400" cy="9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9" name="Google Shape;759;p1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1_Custom Layout">
  <p:cSld name="101_Custom Layout"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42"/>
          <p:cNvSpPr>
            <a:spLocks noGrp="1"/>
          </p:cNvSpPr>
          <p:nvPr>
            <p:ph type="pic" idx="2"/>
          </p:nvPr>
        </p:nvSpPr>
        <p:spPr>
          <a:xfrm>
            <a:off x="3800477" y="1799800"/>
            <a:ext cx="1542900" cy="15438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62" name="Google Shape;762;p14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3_Custom Layout">
  <p:cSld name="173_Custom Layout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43"/>
          <p:cNvSpPr>
            <a:spLocks noGrp="1"/>
          </p:cNvSpPr>
          <p:nvPr>
            <p:ph type="pic" idx="2"/>
          </p:nvPr>
        </p:nvSpPr>
        <p:spPr>
          <a:xfrm>
            <a:off x="6863989" y="2718848"/>
            <a:ext cx="1521600" cy="895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765" name="Google Shape;765;p143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143"/>
          <p:cNvSpPr>
            <a:spLocks noGrp="1"/>
          </p:cNvSpPr>
          <p:nvPr>
            <p:ph type="pic" idx="3"/>
          </p:nvPr>
        </p:nvSpPr>
        <p:spPr>
          <a:xfrm>
            <a:off x="5082397" y="3017520"/>
            <a:ext cx="1524300" cy="888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67" name="Google Shape;767;p143"/>
          <p:cNvSpPr>
            <a:spLocks noGrp="1"/>
          </p:cNvSpPr>
          <p:nvPr>
            <p:ph type="pic" idx="4"/>
          </p:nvPr>
        </p:nvSpPr>
        <p:spPr>
          <a:xfrm>
            <a:off x="1521617" y="3017520"/>
            <a:ext cx="1524300" cy="888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68" name="Google Shape;768;p143"/>
          <p:cNvSpPr>
            <a:spLocks noGrp="1"/>
          </p:cNvSpPr>
          <p:nvPr>
            <p:ph type="pic" idx="5"/>
          </p:nvPr>
        </p:nvSpPr>
        <p:spPr>
          <a:xfrm>
            <a:off x="3303320" y="2718849"/>
            <a:ext cx="1521600" cy="895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769" name="Google Shape;769;p1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4_Custom Layout">
  <p:cSld name="174_Custom Layout"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44"/>
          <p:cNvSpPr>
            <a:spLocks noGrp="1"/>
          </p:cNvSpPr>
          <p:nvPr>
            <p:ph type="pic" idx="2"/>
          </p:nvPr>
        </p:nvSpPr>
        <p:spPr>
          <a:xfrm>
            <a:off x="7353398" y="1682251"/>
            <a:ext cx="1029300" cy="8874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72" name="Google Shape;772;p144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44"/>
          <p:cNvSpPr>
            <a:spLocks noGrp="1"/>
          </p:cNvSpPr>
          <p:nvPr>
            <p:ph type="pic" idx="3"/>
          </p:nvPr>
        </p:nvSpPr>
        <p:spPr>
          <a:xfrm>
            <a:off x="1521618" y="1682251"/>
            <a:ext cx="1031700" cy="889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74" name="Google Shape;774;p144"/>
          <p:cNvSpPr>
            <a:spLocks noGrp="1"/>
          </p:cNvSpPr>
          <p:nvPr>
            <p:ph type="pic" idx="4"/>
          </p:nvPr>
        </p:nvSpPr>
        <p:spPr>
          <a:xfrm>
            <a:off x="4432692" y="1682251"/>
            <a:ext cx="1029300" cy="8874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75" name="Google Shape;775;p14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6_Custom Layout">
  <p:cSld name="176_Custom Layout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145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145"/>
          <p:cNvSpPr>
            <a:spLocks noGrp="1"/>
          </p:cNvSpPr>
          <p:nvPr>
            <p:ph type="pic" idx="2"/>
          </p:nvPr>
        </p:nvSpPr>
        <p:spPr>
          <a:xfrm>
            <a:off x="1521618" y="1844617"/>
            <a:ext cx="1684800" cy="1452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79" name="Google Shape;779;p145"/>
          <p:cNvSpPr>
            <a:spLocks noGrp="1"/>
          </p:cNvSpPr>
          <p:nvPr>
            <p:ph type="pic" idx="3"/>
          </p:nvPr>
        </p:nvSpPr>
        <p:spPr>
          <a:xfrm>
            <a:off x="6694717" y="1844617"/>
            <a:ext cx="1684800" cy="1452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80" name="Google Shape;780;p145"/>
          <p:cNvSpPr>
            <a:spLocks noGrp="1"/>
          </p:cNvSpPr>
          <p:nvPr>
            <p:ph type="pic" idx="4"/>
          </p:nvPr>
        </p:nvSpPr>
        <p:spPr>
          <a:xfrm>
            <a:off x="4108168" y="1844617"/>
            <a:ext cx="1684800" cy="1452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81" name="Google Shape;781;p1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5_Custom Layout">
  <p:cSld name="175_Custom Layout"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46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4" name="Google Shape;784;p146"/>
          <p:cNvSpPr>
            <a:spLocks noGrp="1"/>
          </p:cNvSpPr>
          <p:nvPr>
            <p:ph type="pic" idx="2"/>
          </p:nvPr>
        </p:nvSpPr>
        <p:spPr>
          <a:xfrm>
            <a:off x="1521618" y="1825022"/>
            <a:ext cx="1186200" cy="1022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85" name="Google Shape;785;p146"/>
          <p:cNvSpPr>
            <a:spLocks noGrp="1"/>
          </p:cNvSpPr>
          <p:nvPr>
            <p:ph type="pic" idx="3"/>
          </p:nvPr>
        </p:nvSpPr>
        <p:spPr>
          <a:xfrm>
            <a:off x="4357464" y="1825022"/>
            <a:ext cx="1186200" cy="1022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86" name="Google Shape;786;p146"/>
          <p:cNvSpPr>
            <a:spLocks noGrp="1"/>
          </p:cNvSpPr>
          <p:nvPr>
            <p:ph type="pic" idx="4"/>
          </p:nvPr>
        </p:nvSpPr>
        <p:spPr>
          <a:xfrm>
            <a:off x="2939541" y="1825022"/>
            <a:ext cx="1186200" cy="1022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87" name="Google Shape;787;p146"/>
          <p:cNvSpPr>
            <a:spLocks noGrp="1"/>
          </p:cNvSpPr>
          <p:nvPr>
            <p:ph type="pic" idx="5"/>
          </p:nvPr>
        </p:nvSpPr>
        <p:spPr>
          <a:xfrm>
            <a:off x="5775387" y="1825022"/>
            <a:ext cx="1186200" cy="1022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88" name="Google Shape;788;p146"/>
          <p:cNvSpPr>
            <a:spLocks noGrp="1"/>
          </p:cNvSpPr>
          <p:nvPr>
            <p:ph type="pic" idx="6"/>
          </p:nvPr>
        </p:nvSpPr>
        <p:spPr>
          <a:xfrm>
            <a:off x="7193309" y="1825022"/>
            <a:ext cx="1186200" cy="1022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89" name="Google Shape;789;p14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3_Custom Layout">
  <p:cSld name="93_Custom Layout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47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47"/>
          <p:cNvSpPr>
            <a:spLocks noGrp="1"/>
          </p:cNvSpPr>
          <p:nvPr>
            <p:ph type="pic" idx="2"/>
          </p:nvPr>
        </p:nvSpPr>
        <p:spPr>
          <a:xfrm>
            <a:off x="5334000" y="0"/>
            <a:ext cx="3810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93" name="Google Shape;793;p1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9_Custom Layout">
  <p:cSld name="149_Custom Layout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148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48"/>
          <p:cNvSpPr>
            <a:spLocks noGrp="1"/>
          </p:cNvSpPr>
          <p:nvPr>
            <p:ph type="pic" idx="2"/>
          </p:nvPr>
        </p:nvSpPr>
        <p:spPr>
          <a:xfrm>
            <a:off x="764381" y="0"/>
            <a:ext cx="3810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97" name="Google Shape;797;p1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0_Custom Layout">
  <p:cSld name="150_Custom Layout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49"/>
          <p:cNvSpPr>
            <a:spLocks noGrp="1"/>
          </p:cNvSpPr>
          <p:nvPr>
            <p:ph type="pic" idx="2"/>
          </p:nvPr>
        </p:nvSpPr>
        <p:spPr>
          <a:xfrm>
            <a:off x="764381" y="0"/>
            <a:ext cx="3810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00" name="Google Shape;800;p149"/>
          <p:cNvSpPr txBox="1">
            <a:spLocks noGrp="1"/>
          </p:cNvSpPr>
          <p:nvPr>
            <p:ph type="title"/>
          </p:nvPr>
        </p:nvSpPr>
        <p:spPr>
          <a:xfrm>
            <a:off x="5329237" y="376796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4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Custom Layout">
  <p:cSld name="25_Custom Layout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50"/>
          <p:cNvSpPr>
            <a:spLocks noGrp="1"/>
          </p:cNvSpPr>
          <p:nvPr>
            <p:ph type="pic" idx="2"/>
          </p:nvPr>
        </p:nvSpPr>
        <p:spPr>
          <a:xfrm>
            <a:off x="4862016" y="844154"/>
            <a:ext cx="3517500" cy="3861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04" name="Google Shape;804;p150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5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9_Custom Layout">
  <p:cSld name="179_Custom Layout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51"/>
          <p:cNvSpPr>
            <a:spLocks noGrp="1"/>
          </p:cNvSpPr>
          <p:nvPr>
            <p:ph type="pic" idx="2"/>
          </p:nvPr>
        </p:nvSpPr>
        <p:spPr>
          <a:xfrm>
            <a:off x="764381" y="8929"/>
            <a:ext cx="3304800" cy="3861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08" name="Google Shape;808;p15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0_Custom Layout">
  <p:cSld name="180_Custom Layout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52"/>
          <p:cNvSpPr>
            <a:spLocks noGrp="1"/>
          </p:cNvSpPr>
          <p:nvPr>
            <p:ph type="pic" idx="2"/>
          </p:nvPr>
        </p:nvSpPr>
        <p:spPr>
          <a:xfrm>
            <a:off x="764381" y="8928"/>
            <a:ext cx="2693100" cy="4696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11" name="Google Shape;811;p152"/>
          <p:cNvSpPr>
            <a:spLocks noGrp="1"/>
          </p:cNvSpPr>
          <p:nvPr>
            <p:ph type="pic" idx="3"/>
          </p:nvPr>
        </p:nvSpPr>
        <p:spPr>
          <a:xfrm>
            <a:off x="3236119" y="1389454"/>
            <a:ext cx="985200" cy="9858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12" name="Google Shape;812;p152"/>
          <p:cNvSpPr>
            <a:spLocks noGrp="1"/>
          </p:cNvSpPr>
          <p:nvPr>
            <p:ph type="pic" idx="4"/>
          </p:nvPr>
        </p:nvSpPr>
        <p:spPr>
          <a:xfrm>
            <a:off x="3236663" y="2786060"/>
            <a:ext cx="985200" cy="9858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13" name="Google Shape;813;p15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1_Custom Layout">
  <p:cSld name="181_Custom Layou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153"/>
          <p:cNvSpPr>
            <a:spLocks noGrp="1"/>
          </p:cNvSpPr>
          <p:nvPr>
            <p:ph type="pic" idx="2"/>
          </p:nvPr>
        </p:nvSpPr>
        <p:spPr>
          <a:xfrm>
            <a:off x="6331744" y="1876425"/>
            <a:ext cx="2047800" cy="1257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16" name="Google Shape;816;p153"/>
          <p:cNvSpPr>
            <a:spLocks noGrp="1"/>
          </p:cNvSpPr>
          <p:nvPr>
            <p:ph type="pic" idx="3"/>
          </p:nvPr>
        </p:nvSpPr>
        <p:spPr>
          <a:xfrm>
            <a:off x="3926681" y="1876425"/>
            <a:ext cx="2047800" cy="1257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17" name="Google Shape;817;p153"/>
          <p:cNvSpPr>
            <a:spLocks noGrp="1"/>
          </p:cNvSpPr>
          <p:nvPr>
            <p:ph type="pic" idx="4"/>
          </p:nvPr>
        </p:nvSpPr>
        <p:spPr>
          <a:xfrm>
            <a:off x="1526143" y="1876425"/>
            <a:ext cx="2047800" cy="1257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18" name="Google Shape;818;p153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9" name="Google Shape;819;p15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2_Custom Layout">
  <p:cSld name="182_Custom Layout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54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22" name="Google Shape;822;p154"/>
          <p:cNvSpPr>
            <a:spLocks noGrp="1"/>
          </p:cNvSpPr>
          <p:nvPr>
            <p:ph type="pic" idx="3"/>
          </p:nvPr>
        </p:nvSpPr>
        <p:spPr>
          <a:xfrm>
            <a:off x="-2" y="1719054"/>
            <a:ext cx="2262300" cy="1695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23" name="Google Shape;823;p154"/>
          <p:cNvSpPr>
            <a:spLocks noGrp="1"/>
          </p:cNvSpPr>
          <p:nvPr>
            <p:ph type="pic" idx="4"/>
          </p:nvPr>
        </p:nvSpPr>
        <p:spPr>
          <a:xfrm>
            <a:off x="14285" y="1"/>
            <a:ext cx="4538700" cy="1694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24" name="Google Shape;824;p154"/>
          <p:cNvSpPr>
            <a:spLocks noGrp="1"/>
          </p:cNvSpPr>
          <p:nvPr>
            <p:ph type="pic" idx="5"/>
          </p:nvPr>
        </p:nvSpPr>
        <p:spPr>
          <a:xfrm>
            <a:off x="7142" y="3438108"/>
            <a:ext cx="4538700" cy="1694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25" name="Google Shape;825;p15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3_Custom Layout">
  <p:cSld name="183_Custom Layout"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155"/>
          <p:cNvSpPr>
            <a:spLocks noGrp="1"/>
          </p:cNvSpPr>
          <p:nvPr>
            <p:ph type="pic" idx="2"/>
          </p:nvPr>
        </p:nvSpPr>
        <p:spPr>
          <a:xfrm>
            <a:off x="4800601" y="844153"/>
            <a:ext cx="1695600" cy="2470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28" name="Google Shape;828;p155"/>
          <p:cNvSpPr>
            <a:spLocks noGrp="1"/>
          </p:cNvSpPr>
          <p:nvPr>
            <p:ph type="pic" idx="3"/>
          </p:nvPr>
        </p:nvSpPr>
        <p:spPr>
          <a:xfrm>
            <a:off x="6752630" y="2809875"/>
            <a:ext cx="2391300" cy="18954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29" name="Google Shape;829;p155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155"/>
          <p:cNvSpPr>
            <a:spLocks noGrp="1"/>
          </p:cNvSpPr>
          <p:nvPr>
            <p:ph type="pic" idx="4"/>
          </p:nvPr>
        </p:nvSpPr>
        <p:spPr>
          <a:xfrm>
            <a:off x="5023842" y="3693318"/>
            <a:ext cx="248100" cy="2484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31" name="Google Shape;831;p1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4_Custom Layout">
  <p:cSld name="184_Custom Layout"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156"/>
          <p:cNvSpPr>
            <a:spLocks noGrp="1"/>
          </p:cNvSpPr>
          <p:nvPr>
            <p:ph type="pic" idx="2"/>
          </p:nvPr>
        </p:nvSpPr>
        <p:spPr>
          <a:xfrm>
            <a:off x="6293644" y="851297"/>
            <a:ext cx="2085900" cy="35208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34" name="Google Shape;834;p156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5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5_Custom Layout">
  <p:cSld name="185_Custom Layout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57"/>
          <p:cNvSpPr>
            <a:spLocks noGrp="1"/>
          </p:cNvSpPr>
          <p:nvPr>
            <p:ph type="pic" idx="2"/>
          </p:nvPr>
        </p:nvSpPr>
        <p:spPr>
          <a:xfrm>
            <a:off x="1521619" y="2789360"/>
            <a:ext cx="1905600" cy="1101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38" name="Google Shape;838;p157"/>
          <p:cNvSpPr>
            <a:spLocks noGrp="1"/>
          </p:cNvSpPr>
          <p:nvPr>
            <p:ph type="pic" idx="3"/>
          </p:nvPr>
        </p:nvSpPr>
        <p:spPr>
          <a:xfrm>
            <a:off x="3656798" y="2244155"/>
            <a:ext cx="1905600" cy="1101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39" name="Google Shape;839;p157"/>
          <p:cNvSpPr>
            <a:spLocks noGrp="1"/>
          </p:cNvSpPr>
          <p:nvPr>
            <p:ph type="pic" idx="4"/>
          </p:nvPr>
        </p:nvSpPr>
        <p:spPr>
          <a:xfrm>
            <a:off x="5791976" y="1690926"/>
            <a:ext cx="1905600" cy="1101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40" name="Google Shape;840;p157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5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6_Custom Layout">
  <p:cSld name="186_Custom Layout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58"/>
          <p:cNvSpPr>
            <a:spLocks noGrp="1"/>
          </p:cNvSpPr>
          <p:nvPr>
            <p:ph type="pic" idx="2"/>
          </p:nvPr>
        </p:nvSpPr>
        <p:spPr>
          <a:xfrm>
            <a:off x="4577895" y="844154"/>
            <a:ext cx="3807300" cy="3861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44" name="Google Shape;844;p158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15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7_Custom Layout">
  <p:cSld name="187_Custom Layout"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159"/>
          <p:cNvSpPr>
            <a:spLocks noGrp="1"/>
          </p:cNvSpPr>
          <p:nvPr>
            <p:ph type="pic" idx="2"/>
          </p:nvPr>
        </p:nvSpPr>
        <p:spPr>
          <a:xfrm>
            <a:off x="1521618" y="844154"/>
            <a:ext cx="3050400" cy="4299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48" name="Google Shape;848;p159"/>
          <p:cNvSpPr>
            <a:spLocks noGrp="1"/>
          </p:cNvSpPr>
          <p:nvPr>
            <p:ph type="pic" idx="3"/>
          </p:nvPr>
        </p:nvSpPr>
        <p:spPr>
          <a:xfrm>
            <a:off x="772478" y="3468476"/>
            <a:ext cx="1919400" cy="1237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49" name="Google Shape;849;p159"/>
          <p:cNvSpPr txBox="1">
            <a:spLocks noGrp="1"/>
          </p:cNvSpPr>
          <p:nvPr>
            <p:ph type="title"/>
          </p:nvPr>
        </p:nvSpPr>
        <p:spPr>
          <a:xfrm>
            <a:off x="5622131" y="710026"/>
            <a:ext cx="27639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15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8_Custom Layout">
  <p:cSld name="188_Custom Layout"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60"/>
          <p:cNvSpPr txBox="1">
            <a:spLocks noGrp="1"/>
          </p:cNvSpPr>
          <p:nvPr>
            <p:ph type="title"/>
          </p:nvPr>
        </p:nvSpPr>
        <p:spPr>
          <a:xfrm>
            <a:off x="5622131" y="710026"/>
            <a:ext cx="27639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3" name="Google Shape;853;p160"/>
          <p:cNvSpPr>
            <a:spLocks noGrp="1"/>
          </p:cNvSpPr>
          <p:nvPr>
            <p:ph type="pic" idx="2"/>
          </p:nvPr>
        </p:nvSpPr>
        <p:spPr>
          <a:xfrm>
            <a:off x="1520428" y="1525904"/>
            <a:ext cx="3198900" cy="3617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54" name="Google Shape;854;p16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body" idx="1"/>
          </p:nvPr>
        </p:nvSpPr>
        <p:spPr>
          <a:xfrm rot="5400000">
            <a:off x="3667891" y="-260400"/>
            <a:ext cx="2571900" cy="6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9_Custom Layout">
  <p:cSld name="189_Custom Layout"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61"/>
          <p:cNvSpPr>
            <a:spLocks noGrp="1"/>
          </p:cNvSpPr>
          <p:nvPr>
            <p:ph type="pic" idx="2"/>
          </p:nvPr>
        </p:nvSpPr>
        <p:spPr>
          <a:xfrm>
            <a:off x="764381" y="0"/>
            <a:ext cx="34485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57" name="Google Shape;857;p161"/>
          <p:cNvSpPr txBox="1">
            <a:spLocks noGrp="1"/>
          </p:cNvSpPr>
          <p:nvPr>
            <p:ph type="title"/>
          </p:nvPr>
        </p:nvSpPr>
        <p:spPr>
          <a:xfrm>
            <a:off x="4572000" y="710026"/>
            <a:ext cx="38142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16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0_Custom Layout">
  <p:cSld name="190_Custom Layout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62"/>
          <p:cNvSpPr>
            <a:spLocks noGrp="1"/>
          </p:cNvSpPr>
          <p:nvPr>
            <p:ph type="pic" idx="2"/>
          </p:nvPr>
        </p:nvSpPr>
        <p:spPr>
          <a:xfrm>
            <a:off x="4781550" y="844154"/>
            <a:ext cx="4362600" cy="3861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61" name="Google Shape;861;p162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6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1_Custom Layout">
  <p:cSld name="191_Custom Layout"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163"/>
          <p:cNvSpPr>
            <a:spLocks noGrp="1"/>
          </p:cNvSpPr>
          <p:nvPr>
            <p:ph type="pic" idx="2"/>
          </p:nvPr>
        </p:nvSpPr>
        <p:spPr>
          <a:xfrm>
            <a:off x="764381" y="0"/>
            <a:ext cx="83796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65" name="Google Shape;865;p163"/>
          <p:cNvSpPr txBox="1">
            <a:spLocks noGrp="1"/>
          </p:cNvSpPr>
          <p:nvPr>
            <p:ph type="title"/>
          </p:nvPr>
        </p:nvSpPr>
        <p:spPr>
          <a:xfrm>
            <a:off x="1520429" y="1634366"/>
            <a:ext cx="68592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Montserrat"/>
              <a:buNone/>
              <a:defRPr sz="41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163"/>
          <p:cNvSpPr/>
          <p:nvPr/>
        </p:nvSpPr>
        <p:spPr>
          <a:xfrm>
            <a:off x="-1" y="-1"/>
            <a:ext cx="764400" cy="5143500"/>
          </a:xfrm>
          <a:prstGeom prst="rect">
            <a:avLst/>
          </a:prstGeom>
          <a:solidFill>
            <a:srgbClr val="006E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7" name="Google Shape;867;p163"/>
          <p:cNvSpPr/>
          <p:nvPr/>
        </p:nvSpPr>
        <p:spPr>
          <a:xfrm>
            <a:off x="0" y="4705350"/>
            <a:ext cx="764400" cy="438000"/>
          </a:xfrm>
          <a:prstGeom prst="rect">
            <a:avLst/>
          </a:prstGeom>
          <a:solidFill>
            <a:srgbClr val="F7B85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8" name="Google Shape;868;p163"/>
          <p:cNvSpPr txBox="1"/>
          <p:nvPr/>
        </p:nvSpPr>
        <p:spPr>
          <a:xfrm rot="-5400000">
            <a:off x="186142" y="228238"/>
            <a:ext cx="4692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b="1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voodoo</a:t>
            </a:r>
            <a:endParaRPr sz="1100"/>
          </a:p>
        </p:txBody>
      </p:sp>
      <p:cxnSp>
        <p:nvCxnSpPr>
          <p:cNvPr id="869" name="Google Shape;869;p163"/>
          <p:cNvCxnSpPr/>
          <p:nvPr/>
        </p:nvCxnSpPr>
        <p:spPr>
          <a:xfrm>
            <a:off x="236525" y="2541933"/>
            <a:ext cx="3015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70" name="Google Shape;870;p163"/>
          <p:cNvCxnSpPr/>
          <p:nvPr/>
        </p:nvCxnSpPr>
        <p:spPr>
          <a:xfrm>
            <a:off x="236525" y="2601568"/>
            <a:ext cx="1509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71" name="Google Shape;871;p163"/>
          <p:cNvSpPr txBox="1"/>
          <p:nvPr/>
        </p:nvSpPr>
        <p:spPr>
          <a:xfrm>
            <a:off x="0" y="4782171"/>
            <a:ext cx="753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600" b="1" i="0" u="none" strike="noStrike" cap="none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‹#›</a:t>
            </a:fld>
            <a:endParaRPr sz="600" b="1" i="0" u="none" strike="noStrike" cap="none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872" name="Google Shape;872;p16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2_Custom Layout">
  <p:cSld name="192_Custom Layout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64"/>
          <p:cNvSpPr>
            <a:spLocks noGrp="1"/>
          </p:cNvSpPr>
          <p:nvPr>
            <p:ph type="pic" idx="2"/>
          </p:nvPr>
        </p:nvSpPr>
        <p:spPr>
          <a:xfrm>
            <a:off x="764381" y="3441247"/>
            <a:ext cx="3467700" cy="1264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75" name="Google Shape;875;p164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6" name="Google Shape;876;p16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3_Custom Layout">
  <p:cSld name="193_Custom Layout"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65"/>
          <p:cNvSpPr>
            <a:spLocks noGrp="1"/>
          </p:cNvSpPr>
          <p:nvPr>
            <p:ph type="pic" idx="2"/>
          </p:nvPr>
        </p:nvSpPr>
        <p:spPr>
          <a:xfrm>
            <a:off x="1521619" y="1945481"/>
            <a:ext cx="2038500" cy="540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79" name="Google Shape;879;p165"/>
          <p:cNvSpPr>
            <a:spLocks noGrp="1"/>
          </p:cNvSpPr>
          <p:nvPr>
            <p:ph type="pic" idx="3"/>
          </p:nvPr>
        </p:nvSpPr>
        <p:spPr>
          <a:xfrm>
            <a:off x="3936206" y="1945481"/>
            <a:ext cx="2038500" cy="540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80" name="Google Shape;880;p165"/>
          <p:cNvSpPr>
            <a:spLocks noGrp="1"/>
          </p:cNvSpPr>
          <p:nvPr>
            <p:ph type="pic" idx="4"/>
          </p:nvPr>
        </p:nvSpPr>
        <p:spPr>
          <a:xfrm>
            <a:off x="6341269" y="1945481"/>
            <a:ext cx="2038500" cy="540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81" name="Google Shape;881;p165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16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4_Custom Layout">
  <p:cSld name="194_Custom Layout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66"/>
          <p:cNvSpPr>
            <a:spLocks noGrp="1"/>
          </p:cNvSpPr>
          <p:nvPr>
            <p:ph type="pic" idx="2"/>
          </p:nvPr>
        </p:nvSpPr>
        <p:spPr>
          <a:xfrm>
            <a:off x="1521619" y="2149719"/>
            <a:ext cx="2105100" cy="2555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85" name="Google Shape;885;p166"/>
          <p:cNvSpPr>
            <a:spLocks noGrp="1"/>
          </p:cNvSpPr>
          <p:nvPr>
            <p:ph type="pic" idx="3"/>
          </p:nvPr>
        </p:nvSpPr>
        <p:spPr>
          <a:xfrm>
            <a:off x="3626827" y="2149720"/>
            <a:ext cx="2647500" cy="1277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86" name="Google Shape;886;p166"/>
          <p:cNvSpPr>
            <a:spLocks noGrp="1"/>
          </p:cNvSpPr>
          <p:nvPr>
            <p:ph type="pic" idx="4"/>
          </p:nvPr>
        </p:nvSpPr>
        <p:spPr>
          <a:xfrm>
            <a:off x="6274411" y="844153"/>
            <a:ext cx="2105100" cy="2583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87" name="Google Shape;887;p166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8" name="Google Shape;888;p16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5_Custom Layout">
  <p:cSld name="195_Custom Layout"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67"/>
          <p:cNvSpPr>
            <a:spLocks noGrp="1"/>
          </p:cNvSpPr>
          <p:nvPr>
            <p:ph type="pic" idx="2"/>
          </p:nvPr>
        </p:nvSpPr>
        <p:spPr>
          <a:xfrm>
            <a:off x="3088571" y="0"/>
            <a:ext cx="2128500" cy="3427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91" name="Google Shape;891;p167"/>
          <p:cNvSpPr>
            <a:spLocks noGrp="1"/>
          </p:cNvSpPr>
          <p:nvPr>
            <p:ph type="pic" idx="3"/>
          </p:nvPr>
        </p:nvSpPr>
        <p:spPr>
          <a:xfrm>
            <a:off x="5209992" y="2112029"/>
            <a:ext cx="2105100" cy="3031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92" name="Google Shape;892;p167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6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6_Custom Layout">
  <p:cSld name="196_Custom Layout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68"/>
          <p:cNvSpPr>
            <a:spLocks noGrp="1"/>
          </p:cNvSpPr>
          <p:nvPr>
            <p:ph type="pic" idx="2"/>
          </p:nvPr>
        </p:nvSpPr>
        <p:spPr>
          <a:xfrm>
            <a:off x="3996931" y="1793080"/>
            <a:ext cx="1582200" cy="1971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96" name="Google Shape;896;p168"/>
          <p:cNvSpPr>
            <a:spLocks noGrp="1"/>
          </p:cNvSpPr>
          <p:nvPr>
            <p:ph type="pic" idx="3"/>
          </p:nvPr>
        </p:nvSpPr>
        <p:spPr>
          <a:xfrm>
            <a:off x="6143625" y="844154"/>
            <a:ext cx="2238600" cy="3861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97" name="Google Shape;897;p168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16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7_Custom Layout">
  <p:cSld name="197_Custom Layout"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169"/>
          <p:cNvSpPr>
            <a:spLocks noGrp="1"/>
          </p:cNvSpPr>
          <p:nvPr>
            <p:ph type="pic" idx="2"/>
          </p:nvPr>
        </p:nvSpPr>
        <p:spPr>
          <a:xfrm>
            <a:off x="7075169" y="849870"/>
            <a:ext cx="1304400" cy="1893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01" name="Google Shape;901;p169"/>
          <p:cNvSpPr>
            <a:spLocks noGrp="1"/>
          </p:cNvSpPr>
          <p:nvPr>
            <p:ph type="pic" idx="3"/>
          </p:nvPr>
        </p:nvSpPr>
        <p:spPr>
          <a:xfrm>
            <a:off x="3467575" y="2800588"/>
            <a:ext cx="3567600" cy="1904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02" name="Google Shape;902;p169"/>
          <p:cNvSpPr>
            <a:spLocks noGrp="1"/>
          </p:cNvSpPr>
          <p:nvPr>
            <p:ph type="pic" idx="4"/>
          </p:nvPr>
        </p:nvSpPr>
        <p:spPr>
          <a:xfrm>
            <a:off x="5730716" y="849869"/>
            <a:ext cx="1304400" cy="1899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03" name="Google Shape;903;p169"/>
          <p:cNvSpPr>
            <a:spLocks noGrp="1"/>
          </p:cNvSpPr>
          <p:nvPr>
            <p:ph type="pic" idx="5"/>
          </p:nvPr>
        </p:nvSpPr>
        <p:spPr>
          <a:xfrm>
            <a:off x="2113120" y="2800588"/>
            <a:ext cx="1304400" cy="1899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04" name="Google Shape;904;p169"/>
          <p:cNvSpPr>
            <a:spLocks noGrp="1"/>
          </p:cNvSpPr>
          <p:nvPr>
            <p:ph type="pic" idx="6"/>
          </p:nvPr>
        </p:nvSpPr>
        <p:spPr>
          <a:xfrm>
            <a:off x="764381" y="844154"/>
            <a:ext cx="2653200" cy="1899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05" name="Google Shape;905;p16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8_Custom Layout">
  <p:cSld name="198_Custom Layout"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170"/>
          <p:cNvSpPr>
            <a:spLocks noGrp="1"/>
          </p:cNvSpPr>
          <p:nvPr>
            <p:ph type="pic" idx="2"/>
          </p:nvPr>
        </p:nvSpPr>
        <p:spPr>
          <a:xfrm>
            <a:off x="6636544" y="0"/>
            <a:ext cx="25074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08" name="Google Shape;908;p170"/>
          <p:cNvSpPr>
            <a:spLocks noGrp="1"/>
          </p:cNvSpPr>
          <p:nvPr>
            <p:ph type="pic" idx="3"/>
          </p:nvPr>
        </p:nvSpPr>
        <p:spPr>
          <a:xfrm>
            <a:off x="1520430" y="2164556"/>
            <a:ext cx="1394100" cy="1557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09" name="Google Shape;909;p170"/>
          <p:cNvSpPr>
            <a:spLocks noGrp="1"/>
          </p:cNvSpPr>
          <p:nvPr>
            <p:ph type="pic" idx="4"/>
          </p:nvPr>
        </p:nvSpPr>
        <p:spPr>
          <a:xfrm>
            <a:off x="4427936" y="2164556"/>
            <a:ext cx="1394100" cy="1557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10" name="Google Shape;910;p170"/>
          <p:cNvSpPr>
            <a:spLocks noGrp="1"/>
          </p:cNvSpPr>
          <p:nvPr>
            <p:ph type="pic" idx="5"/>
          </p:nvPr>
        </p:nvSpPr>
        <p:spPr>
          <a:xfrm>
            <a:off x="2974182" y="2071688"/>
            <a:ext cx="1394100" cy="1557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11" name="Google Shape;911;p170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857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2" name="Google Shape;912;p17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9_Custom Layout">
  <p:cSld name="199_Custom Layout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171"/>
          <p:cNvSpPr>
            <a:spLocks noGrp="1"/>
          </p:cNvSpPr>
          <p:nvPr>
            <p:ph type="pic" idx="2"/>
          </p:nvPr>
        </p:nvSpPr>
        <p:spPr>
          <a:xfrm>
            <a:off x="1527797" y="2571750"/>
            <a:ext cx="1289400" cy="2133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15" name="Google Shape;915;p171"/>
          <p:cNvSpPr>
            <a:spLocks noGrp="1"/>
          </p:cNvSpPr>
          <p:nvPr>
            <p:ph type="pic" idx="3"/>
          </p:nvPr>
        </p:nvSpPr>
        <p:spPr>
          <a:xfrm>
            <a:off x="2919896" y="2113006"/>
            <a:ext cx="1289400" cy="2436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16" name="Google Shape;916;p171"/>
          <p:cNvSpPr>
            <a:spLocks noGrp="1"/>
          </p:cNvSpPr>
          <p:nvPr>
            <p:ph type="pic" idx="4"/>
          </p:nvPr>
        </p:nvSpPr>
        <p:spPr>
          <a:xfrm>
            <a:off x="5704096" y="2113006"/>
            <a:ext cx="1289400" cy="2133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17" name="Google Shape;917;p171"/>
          <p:cNvSpPr>
            <a:spLocks noGrp="1"/>
          </p:cNvSpPr>
          <p:nvPr>
            <p:ph type="pic" idx="5"/>
          </p:nvPr>
        </p:nvSpPr>
        <p:spPr>
          <a:xfrm>
            <a:off x="4311996" y="2269018"/>
            <a:ext cx="1289400" cy="2436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18" name="Google Shape;918;p171"/>
          <p:cNvSpPr>
            <a:spLocks noGrp="1"/>
          </p:cNvSpPr>
          <p:nvPr>
            <p:ph type="pic" idx="6"/>
          </p:nvPr>
        </p:nvSpPr>
        <p:spPr>
          <a:xfrm>
            <a:off x="7096195" y="2269018"/>
            <a:ext cx="1289400" cy="2436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19" name="Google Shape;919;p171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857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7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0_Custom Layout">
  <p:cSld name="200_Custom Layout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72"/>
          <p:cNvSpPr>
            <a:spLocks noGrp="1"/>
          </p:cNvSpPr>
          <p:nvPr>
            <p:ph type="pic" idx="2"/>
          </p:nvPr>
        </p:nvSpPr>
        <p:spPr>
          <a:xfrm>
            <a:off x="5543550" y="844154"/>
            <a:ext cx="2836200" cy="992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23" name="Google Shape;923;p172"/>
          <p:cNvSpPr txBox="1">
            <a:spLocks noGrp="1"/>
          </p:cNvSpPr>
          <p:nvPr>
            <p:ph type="title"/>
          </p:nvPr>
        </p:nvSpPr>
        <p:spPr>
          <a:xfrm>
            <a:off x="1521619" y="595726"/>
            <a:ext cx="68580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Montserrat"/>
              <a:buNone/>
              <a:defRPr sz="39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17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1_Custom Layout">
  <p:cSld name="201_Custom Layout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173"/>
          <p:cNvSpPr>
            <a:spLocks noGrp="1"/>
          </p:cNvSpPr>
          <p:nvPr>
            <p:ph type="pic" idx="2"/>
          </p:nvPr>
        </p:nvSpPr>
        <p:spPr>
          <a:xfrm>
            <a:off x="6970514" y="2131220"/>
            <a:ext cx="1409100" cy="1287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27" name="Google Shape;927;p173"/>
          <p:cNvSpPr>
            <a:spLocks noGrp="1"/>
          </p:cNvSpPr>
          <p:nvPr>
            <p:ph type="pic" idx="3"/>
          </p:nvPr>
        </p:nvSpPr>
        <p:spPr>
          <a:xfrm>
            <a:off x="5559624" y="3418284"/>
            <a:ext cx="1409100" cy="1287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28" name="Google Shape;928;p173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857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17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2_Custom Layout">
  <p:cSld name="202_Custom Layout"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174"/>
          <p:cNvSpPr>
            <a:spLocks noGrp="1"/>
          </p:cNvSpPr>
          <p:nvPr>
            <p:ph type="pic" idx="2"/>
          </p:nvPr>
        </p:nvSpPr>
        <p:spPr>
          <a:xfrm>
            <a:off x="6922294" y="0"/>
            <a:ext cx="2221800" cy="2257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32" name="Google Shape;932;p174"/>
          <p:cNvSpPr>
            <a:spLocks noGrp="1"/>
          </p:cNvSpPr>
          <p:nvPr>
            <p:ph type="pic" idx="3"/>
          </p:nvPr>
        </p:nvSpPr>
        <p:spPr>
          <a:xfrm>
            <a:off x="6922294" y="2371725"/>
            <a:ext cx="2221800" cy="1328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33" name="Google Shape;933;p174"/>
          <p:cNvSpPr>
            <a:spLocks noGrp="1"/>
          </p:cNvSpPr>
          <p:nvPr>
            <p:ph type="pic" idx="4"/>
          </p:nvPr>
        </p:nvSpPr>
        <p:spPr>
          <a:xfrm>
            <a:off x="6922294" y="3814763"/>
            <a:ext cx="2221800" cy="1328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34" name="Google Shape;934;p174"/>
          <p:cNvSpPr>
            <a:spLocks noGrp="1"/>
          </p:cNvSpPr>
          <p:nvPr>
            <p:ph type="pic" idx="5"/>
          </p:nvPr>
        </p:nvSpPr>
        <p:spPr>
          <a:xfrm>
            <a:off x="4900613" y="4179093"/>
            <a:ext cx="1907400" cy="964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35" name="Google Shape;935;p174"/>
          <p:cNvSpPr>
            <a:spLocks noGrp="1"/>
          </p:cNvSpPr>
          <p:nvPr>
            <p:ph type="pic" idx="6"/>
          </p:nvPr>
        </p:nvSpPr>
        <p:spPr>
          <a:xfrm>
            <a:off x="4900613" y="1307306"/>
            <a:ext cx="1907400" cy="2757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36" name="Google Shape;936;p174"/>
          <p:cNvSpPr>
            <a:spLocks noGrp="1"/>
          </p:cNvSpPr>
          <p:nvPr>
            <p:ph type="pic" idx="7"/>
          </p:nvPr>
        </p:nvSpPr>
        <p:spPr>
          <a:xfrm>
            <a:off x="4900613" y="0"/>
            <a:ext cx="1907400" cy="1193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37" name="Google Shape;937;p174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857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17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3_Custom Layout">
  <p:cSld name="203_Custom Layout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175"/>
          <p:cNvSpPr>
            <a:spLocks noGrp="1"/>
          </p:cNvSpPr>
          <p:nvPr>
            <p:ph type="pic" idx="2"/>
          </p:nvPr>
        </p:nvSpPr>
        <p:spPr>
          <a:xfrm>
            <a:off x="4800600" y="0"/>
            <a:ext cx="3579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41" name="Google Shape;941;p175"/>
          <p:cNvSpPr txBox="1">
            <a:spLocks noGrp="1"/>
          </p:cNvSpPr>
          <p:nvPr>
            <p:ph type="title"/>
          </p:nvPr>
        </p:nvSpPr>
        <p:spPr>
          <a:xfrm>
            <a:off x="1521619" y="483625"/>
            <a:ext cx="68580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Montserrat"/>
              <a:buNone/>
              <a:defRPr sz="83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17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4_Custom Layout">
  <p:cSld name="204_Custom Layout"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176"/>
          <p:cNvSpPr>
            <a:spLocks noGrp="1"/>
          </p:cNvSpPr>
          <p:nvPr>
            <p:ph type="pic" idx="2"/>
          </p:nvPr>
        </p:nvSpPr>
        <p:spPr>
          <a:xfrm>
            <a:off x="1527572" y="3271838"/>
            <a:ext cx="1658400" cy="1438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45" name="Google Shape;945;p176"/>
          <p:cNvSpPr>
            <a:spLocks noGrp="1"/>
          </p:cNvSpPr>
          <p:nvPr>
            <p:ph type="pic" idx="3"/>
          </p:nvPr>
        </p:nvSpPr>
        <p:spPr>
          <a:xfrm>
            <a:off x="3259932" y="2771775"/>
            <a:ext cx="1657500" cy="193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46" name="Google Shape;946;p176"/>
          <p:cNvSpPr>
            <a:spLocks noGrp="1"/>
          </p:cNvSpPr>
          <p:nvPr>
            <p:ph type="pic" idx="4"/>
          </p:nvPr>
        </p:nvSpPr>
        <p:spPr>
          <a:xfrm>
            <a:off x="4991100" y="1835944"/>
            <a:ext cx="1657500" cy="2869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47" name="Google Shape;947;p176"/>
          <p:cNvSpPr>
            <a:spLocks noGrp="1"/>
          </p:cNvSpPr>
          <p:nvPr>
            <p:ph type="pic" idx="5"/>
          </p:nvPr>
        </p:nvSpPr>
        <p:spPr>
          <a:xfrm>
            <a:off x="6722269" y="844154"/>
            <a:ext cx="1657500" cy="3861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48" name="Google Shape;948;p176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857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17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5_Custom Layout">
  <p:cSld name="205_Custom Layout"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177"/>
          <p:cNvSpPr>
            <a:spLocks noGrp="1"/>
          </p:cNvSpPr>
          <p:nvPr>
            <p:ph type="pic" idx="2"/>
          </p:nvPr>
        </p:nvSpPr>
        <p:spPr>
          <a:xfrm>
            <a:off x="3590925" y="2081213"/>
            <a:ext cx="2728800" cy="1316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52" name="Google Shape;952;p177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857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17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6_Custom Layout">
  <p:cSld name="206_Custom Layout"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178"/>
          <p:cNvSpPr>
            <a:spLocks noGrp="1"/>
          </p:cNvSpPr>
          <p:nvPr>
            <p:ph type="pic" idx="2"/>
          </p:nvPr>
        </p:nvSpPr>
        <p:spPr>
          <a:xfrm>
            <a:off x="4954191" y="0"/>
            <a:ext cx="4189800" cy="2571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56" name="Google Shape;956;p178"/>
          <p:cNvSpPr>
            <a:spLocks noGrp="1"/>
          </p:cNvSpPr>
          <p:nvPr>
            <p:ph type="pic" idx="3"/>
          </p:nvPr>
        </p:nvSpPr>
        <p:spPr>
          <a:xfrm>
            <a:off x="764381" y="2571750"/>
            <a:ext cx="4189800" cy="2571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57" name="Google Shape;957;p178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8" name="Google Shape;958;p17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7_Custom Layout">
  <p:cSld name="207_Custom Layout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179"/>
          <p:cNvSpPr>
            <a:spLocks noGrp="1"/>
          </p:cNvSpPr>
          <p:nvPr>
            <p:ph type="pic" idx="2"/>
          </p:nvPr>
        </p:nvSpPr>
        <p:spPr>
          <a:xfrm>
            <a:off x="7858125" y="0"/>
            <a:ext cx="1285800" cy="3183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61" name="Google Shape;961;p179"/>
          <p:cNvSpPr>
            <a:spLocks noGrp="1"/>
          </p:cNvSpPr>
          <p:nvPr>
            <p:ph type="pic" idx="3"/>
          </p:nvPr>
        </p:nvSpPr>
        <p:spPr>
          <a:xfrm>
            <a:off x="6482239" y="0"/>
            <a:ext cx="1285800" cy="3183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62" name="Google Shape;962;p179"/>
          <p:cNvSpPr>
            <a:spLocks noGrp="1"/>
          </p:cNvSpPr>
          <p:nvPr>
            <p:ph type="pic" idx="4"/>
          </p:nvPr>
        </p:nvSpPr>
        <p:spPr>
          <a:xfrm>
            <a:off x="5106353" y="0"/>
            <a:ext cx="1285800" cy="3183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63" name="Google Shape;963;p179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4" name="Google Shape;964;p17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8_Custom Layout">
  <p:cSld name="208_Custom Layout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180"/>
          <p:cNvSpPr>
            <a:spLocks noGrp="1"/>
          </p:cNvSpPr>
          <p:nvPr>
            <p:ph type="pic" idx="2"/>
          </p:nvPr>
        </p:nvSpPr>
        <p:spPr>
          <a:xfrm>
            <a:off x="1527022" y="7144"/>
            <a:ext cx="2207400" cy="1421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67" name="Google Shape;967;p180"/>
          <p:cNvSpPr>
            <a:spLocks noGrp="1"/>
          </p:cNvSpPr>
          <p:nvPr>
            <p:ph type="pic" idx="3"/>
          </p:nvPr>
        </p:nvSpPr>
        <p:spPr>
          <a:xfrm>
            <a:off x="1527022" y="1536456"/>
            <a:ext cx="2207400" cy="2106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68" name="Google Shape;968;p180"/>
          <p:cNvSpPr>
            <a:spLocks noGrp="1"/>
          </p:cNvSpPr>
          <p:nvPr>
            <p:ph type="pic" idx="4"/>
          </p:nvPr>
        </p:nvSpPr>
        <p:spPr>
          <a:xfrm>
            <a:off x="1527022" y="3714750"/>
            <a:ext cx="2207400" cy="1428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69" name="Google Shape;969;p180"/>
          <p:cNvSpPr>
            <a:spLocks noGrp="1"/>
          </p:cNvSpPr>
          <p:nvPr>
            <p:ph type="pic" idx="5"/>
          </p:nvPr>
        </p:nvSpPr>
        <p:spPr>
          <a:xfrm>
            <a:off x="6172200" y="1536456"/>
            <a:ext cx="2207400" cy="2106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70" name="Google Shape;970;p180"/>
          <p:cNvSpPr>
            <a:spLocks noGrp="1"/>
          </p:cNvSpPr>
          <p:nvPr>
            <p:ph type="pic" idx="6"/>
          </p:nvPr>
        </p:nvSpPr>
        <p:spPr>
          <a:xfrm>
            <a:off x="6172200" y="7144"/>
            <a:ext cx="2207400" cy="1421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71" name="Google Shape;971;p180"/>
          <p:cNvSpPr>
            <a:spLocks noGrp="1"/>
          </p:cNvSpPr>
          <p:nvPr>
            <p:ph type="pic" idx="7"/>
          </p:nvPr>
        </p:nvSpPr>
        <p:spPr>
          <a:xfrm>
            <a:off x="6172200" y="3714750"/>
            <a:ext cx="2207400" cy="1421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72" name="Google Shape;972;p180"/>
          <p:cNvSpPr>
            <a:spLocks noGrp="1"/>
          </p:cNvSpPr>
          <p:nvPr>
            <p:ph type="pic" idx="8"/>
          </p:nvPr>
        </p:nvSpPr>
        <p:spPr>
          <a:xfrm>
            <a:off x="3838622" y="4134582"/>
            <a:ext cx="2229300" cy="1001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73" name="Google Shape;973;p180"/>
          <p:cNvSpPr>
            <a:spLocks noGrp="1"/>
          </p:cNvSpPr>
          <p:nvPr>
            <p:ph type="pic" idx="9"/>
          </p:nvPr>
        </p:nvSpPr>
        <p:spPr>
          <a:xfrm>
            <a:off x="3838622" y="0"/>
            <a:ext cx="2229300" cy="21504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74" name="Google Shape;974;p18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ualt title Layout">
  <p:cSld name="Defualt title Layou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09_Custom Layout">
  <p:cSld name="209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181"/>
          <p:cNvSpPr>
            <a:spLocks noGrp="1"/>
          </p:cNvSpPr>
          <p:nvPr>
            <p:ph type="pic" idx="2"/>
          </p:nvPr>
        </p:nvSpPr>
        <p:spPr>
          <a:xfrm>
            <a:off x="1" y="2641997"/>
            <a:ext cx="1520400" cy="2494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77" name="Google Shape;977;p181"/>
          <p:cNvSpPr>
            <a:spLocks noGrp="1"/>
          </p:cNvSpPr>
          <p:nvPr>
            <p:ph type="pic" idx="3"/>
          </p:nvPr>
        </p:nvSpPr>
        <p:spPr>
          <a:xfrm>
            <a:off x="6229351" y="0"/>
            <a:ext cx="2914800" cy="5136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78" name="Google Shape;978;p181"/>
          <p:cNvSpPr>
            <a:spLocks noGrp="1"/>
          </p:cNvSpPr>
          <p:nvPr>
            <p:ph type="pic" idx="4"/>
          </p:nvPr>
        </p:nvSpPr>
        <p:spPr>
          <a:xfrm>
            <a:off x="1645490" y="2641998"/>
            <a:ext cx="4444500" cy="2494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79" name="Google Shape;979;p181"/>
          <p:cNvSpPr>
            <a:spLocks noGrp="1"/>
          </p:cNvSpPr>
          <p:nvPr>
            <p:ph type="pic" idx="5"/>
          </p:nvPr>
        </p:nvSpPr>
        <p:spPr>
          <a:xfrm>
            <a:off x="7144" y="-1"/>
            <a:ext cx="3950400" cy="2494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80" name="Google Shape;980;p18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0_Custom Layout">
  <p:cSld name="210_Custom Layout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182"/>
          <p:cNvSpPr>
            <a:spLocks noGrp="1"/>
          </p:cNvSpPr>
          <p:nvPr>
            <p:ph type="pic" idx="2"/>
          </p:nvPr>
        </p:nvSpPr>
        <p:spPr>
          <a:xfrm>
            <a:off x="1528763" y="1622408"/>
            <a:ext cx="2293200" cy="1656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83" name="Google Shape;983;p182"/>
          <p:cNvSpPr>
            <a:spLocks noGrp="1"/>
          </p:cNvSpPr>
          <p:nvPr>
            <p:ph type="pic" idx="3"/>
          </p:nvPr>
        </p:nvSpPr>
        <p:spPr>
          <a:xfrm>
            <a:off x="5023247" y="2286000"/>
            <a:ext cx="1184700" cy="993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84" name="Google Shape;984;p182"/>
          <p:cNvSpPr>
            <a:spLocks noGrp="1"/>
          </p:cNvSpPr>
          <p:nvPr>
            <p:ph type="pic" idx="4"/>
          </p:nvPr>
        </p:nvSpPr>
        <p:spPr>
          <a:xfrm>
            <a:off x="3821906" y="3278980"/>
            <a:ext cx="1201200" cy="993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85" name="Google Shape;985;p182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6" name="Google Shape;986;p18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1_Custom Layout">
  <p:cSld name="211_Custom Layout"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83"/>
          <p:cNvSpPr>
            <a:spLocks noGrp="1"/>
          </p:cNvSpPr>
          <p:nvPr>
            <p:ph type="pic" idx="2"/>
          </p:nvPr>
        </p:nvSpPr>
        <p:spPr>
          <a:xfrm>
            <a:off x="1521482" y="1746647"/>
            <a:ext cx="2140200" cy="1387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89" name="Google Shape;989;p183"/>
          <p:cNvSpPr>
            <a:spLocks noGrp="1"/>
          </p:cNvSpPr>
          <p:nvPr>
            <p:ph type="pic" idx="3"/>
          </p:nvPr>
        </p:nvSpPr>
        <p:spPr>
          <a:xfrm>
            <a:off x="6238967" y="1746647"/>
            <a:ext cx="2140200" cy="1387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90" name="Google Shape;990;p183"/>
          <p:cNvSpPr>
            <a:spLocks noGrp="1"/>
          </p:cNvSpPr>
          <p:nvPr>
            <p:ph type="pic" idx="4"/>
          </p:nvPr>
        </p:nvSpPr>
        <p:spPr>
          <a:xfrm>
            <a:off x="3880224" y="1746647"/>
            <a:ext cx="2140200" cy="1387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91" name="Google Shape;991;p183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68580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2" name="Google Shape;992;p18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2_Custom Layout">
  <p:cSld name="212_Custom Layout"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184"/>
          <p:cNvSpPr>
            <a:spLocks noGrp="1"/>
          </p:cNvSpPr>
          <p:nvPr>
            <p:ph type="pic" idx="2"/>
          </p:nvPr>
        </p:nvSpPr>
        <p:spPr>
          <a:xfrm>
            <a:off x="1520429" y="2300288"/>
            <a:ext cx="6859200" cy="2405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95" name="Google Shape;995;p184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68580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18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3_Custom Layout">
  <p:cSld name="213_Custom Layout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85"/>
          <p:cNvSpPr>
            <a:spLocks noGrp="1"/>
          </p:cNvSpPr>
          <p:nvPr>
            <p:ph type="pic" idx="2"/>
          </p:nvPr>
        </p:nvSpPr>
        <p:spPr>
          <a:xfrm>
            <a:off x="6325789" y="2420929"/>
            <a:ext cx="2053800" cy="2065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99" name="Google Shape;999;p185"/>
          <p:cNvSpPr>
            <a:spLocks noGrp="1"/>
          </p:cNvSpPr>
          <p:nvPr>
            <p:ph type="pic" idx="3"/>
          </p:nvPr>
        </p:nvSpPr>
        <p:spPr>
          <a:xfrm>
            <a:off x="4757114" y="844154"/>
            <a:ext cx="1568700" cy="1571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000" name="Google Shape;1000;p185"/>
          <p:cNvSpPr>
            <a:spLocks noGrp="1"/>
          </p:cNvSpPr>
          <p:nvPr>
            <p:ph type="pic" idx="4"/>
          </p:nvPr>
        </p:nvSpPr>
        <p:spPr>
          <a:xfrm>
            <a:off x="7233823" y="844155"/>
            <a:ext cx="1145700" cy="1145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001" name="Google Shape;1001;p185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18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4_Custom Layout">
  <p:cSld name="214_Custom Layout"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86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63600" cy="470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005" name="Google Shape;1005;p186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18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5_Custom Layout">
  <p:cSld name="215_Custom Layout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87"/>
          <p:cNvSpPr>
            <a:spLocks noGrp="1"/>
          </p:cNvSpPr>
          <p:nvPr>
            <p:ph type="pic" idx="2"/>
          </p:nvPr>
        </p:nvSpPr>
        <p:spPr>
          <a:xfrm>
            <a:off x="3819801" y="0"/>
            <a:ext cx="2281500" cy="2960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009" name="Google Shape;1009;p187"/>
          <p:cNvSpPr>
            <a:spLocks noGrp="1"/>
          </p:cNvSpPr>
          <p:nvPr>
            <p:ph type="pic" idx="3"/>
          </p:nvPr>
        </p:nvSpPr>
        <p:spPr>
          <a:xfrm>
            <a:off x="6101311" y="2182691"/>
            <a:ext cx="2281500" cy="2960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010" name="Google Shape;1010;p187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22983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18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6_Custom Layout">
  <p:cSld name="216_Custom Layout"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188"/>
          <p:cNvSpPr>
            <a:spLocks noGrp="1"/>
          </p:cNvSpPr>
          <p:nvPr>
            <p:ph type="pic" idx="2"/>
          </p:nvPr>
        </p:nvSpPr>
        <p:spPr>
          <a:xfrm>
            <a:off x="3429000" y="0"/>
            <a:ext cx="19002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014" name="Google Shape;1014;p18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7_Custom Layout">
  <p:cSld name="217_Custom Layou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89"/>
          <p:cNvSpPr>
            <a:spLocks noGrp="1"/>
          </p:cNvSpPr>
          <p:nvPr>
            <p:ph type="pic" idx="2"/>
          </p:nvPr>
        </p:nvSpPr>
        <p:spPr>
          <a:xfrm>
            <a:off x="2468166" y="844154"/>
            <a:ext cx="1375200" cy="1013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017" name="Google Shape;1017;p189"/>
          <p:cNvSpPr>
            <a:spLocks noGrp="1"/>
          </p:cNvSpPr>
          <p:nvPr>
            <p:ph type="pic" idx="3"/>
          </p:nvPr>
        </p:nvSpPr>
        <p:spPr>
          <a:xfrm>
            <a:off x="3800475" y="3692129"/>
            <a:ext cx="1423800" cy="1013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018" name="Google Shape;1018;p18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8_Custom Layout">
  <p:cSld name="218_Custom Layout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190"/>
          <p:cNvSpPr>
            <a:spLocks noGrp="1"/>
          </p:cNvSpPr>
          <p:nvPr>
            <p:ph type="pic" idx="2"/>
          </p:nvPr>
        </p:nvSpPr>
        <p:spPr>
          <a:xfrm>
            <a:off x="6160769" y="844153"/>
            <a:ext cx="2218800" cy="2465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021" name="Google Shape;1021;p190"/>
          <p:cNvSpPr>
            <a:spLocks noGrp="1"/>
          </p:cNvSpPr>
          <p:nvPr>
            <p:ph type="pic" idx="3"/>
          </p:nvPr>
        </p:nvSpPr>
        <p:spPr>
          <a:xfrm>
            <a:off x="8379618" y="3309342"/>
            <a:ext cx="764400" cy="1395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022" name="Google Shape;1022;p190"/>
          <p:cNvSpPr>
            <a:spLocks noGrp="1"/>
          </p:cNvSpPr>
          <p:nvPr>
            <p:ph type="pic" idx="4"/>
          </p:nvPr>
        </p:nvSpPr>
        <p:spPr>
          <a:xfrm>
            <a:off x="4924847" y="0"/>
            <a:ext cx="1236000" cy="844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023" name="Google Shape;1023;p190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4" name="Google Shape;1024;p19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Title Layout">
  <p:cSld name="Right Title Layou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9_Custom Layout">
  <p:cSld name="219_Custom Layout"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91"/>
          <p:cNvSpPr>
            <a:spLocks noGrp="1"/>
          </p:cNvSpPr>
          <p:nvPr>
            <p:ph type="pic" idx="2"/>
          </p:nvPr>
        </p:nvSpPr>
        <p:spPr>
          <a:xfrm>
            <a:off x="3535275" y="2860130"/>
            <a:ext cx="5608800" cy="1845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027" name="Google Shape;1027;p191"/>
          <p:cNvSpPr>
            <a:spLocks noGrp="1"/>
          </p:cNvSpPr>
          <p:nvPr>
            <p:ph type="pic" idx="3"/>
          </p:nvPr>
        </p:nvSpPr>
        <p:spPr>
          <a:xfrm>
            <a:off x="1528524" y="2862262"/>
            <a:ext cx="1837500" cy="1843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028" name="Google Shape;1028;p191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68580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9" name="Google Shape;1029;p19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0_Custom Layout">
  <p:cSld name="220_Custom Layout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92"/>
          <p:cNvSpPr>
            <a:spLocks noGrp="1"/>
          </p:cNvSpPr>
          <p:nvPr>
            <p:ph type="pic" idx="2"/>
          </p:nvPr>
        </p:nvSpPr>
        <p:spPr>
          <a:xfrm>
            <a:off x="5524500" y="0"/>
            <a:ext cx="36195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032" name="Google Shape;1032;p192"/>
          <p:cNvSpPr>
            <a:spLocks noGrp="1"/>
          </p:cNvSpPr>
          <p:nvPr>
            <p:ph type="pic" idx="3"/>
          </p:nvPr>
        </p:nvSpPr>
        <p:spPr>
          <a:xfrm>
            <a:off x="4012406" y="3364706"/>
            <a:ext cx="2488500" cy="1340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033" name="Google Shape;1033;p192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4" name="Google Shape;1034;p19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1_Custom Layout">
  <p:cSld name="221_Custom Layout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93"/>
          <p:cNvSpPr>
            <a:spLocks noGrp="1"/>
          </p:cNvSpPr>
          <p:nvPr>
            <p:ph type="pic" idx="2"/>
          </p:nvPr>
        </p:nvSpPr>
        <p:spPr>
          <a:xfrm>
            <a:off x="3359775" y="848915"/>
            <a:ext cx="5019900" cy="4451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037" name="Google Shape;1037;p193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9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0_Custom Layout">
  <p:cSld name="270_Custom Layout"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194"/>
          <p:cNvSpPr>
            <a:spLocks noGrp="1"/>
          </p:cNvSpPr>
          <p:nvPr>
            <p:ph type="pic" idx="2"/>
          </p:nvPr>
        </p:nvSpPr>
        <p:spPr>
          <a:xfrm>
            <a:off x="1520428" y="844154"/>
            <a:ext cx="6859200" cy="2421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041" name="Google Shape;1041;p19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9_Custom Layout">
  <p:cSld name="309_Custom Layout"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195"/>
          <p:cNvSpPr>
            <a:spLocks noGrp="1"/>
          </p:cNvSpPr>
          <p:nvPr>
            <p:ph type="pic" idx="2"/>
          </p:nvPr>
        </p:nvSpPr>
        <p:spPr>
          <a:xfrm>
            <a:off x="5986463" y="0"/>
            <a:ext cx="3157500" cy="470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044" name="Google Shape;1044;p195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5" name="Google Shape;1045;p19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0_Custom Layout">
  <p:cSld name="310_Custom Layout"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196"/>
          <p:cNvSpPr>
            <a:spLocks noGrp="1"/>
          </p:cNvSpPr>
          <p:nvPr>
            <p:ph type="pic" idx="2"/>
          </p:nvPr>
        </p:nvSpPr>
        <p:spPr>
          <a:xfrm>
            <a:off x="6793706" y="0"/>
            <a:ext cx="23502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048" name="Google Shape;1048;p196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5553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9" name="Google Shape;1049;p19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1_Custom Layout">
  <p:cSld name="311_Custom Layout"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197"/>
          <p:cNvSpPr>
            <a:spLocks noGrp="1"/>
          </p:cNvSpPr>
          <p:nvPr>
            <p:ph type="pic" idx="2"/>
          </p:nvPr>
        </p:nvSpPr>
        <p:spPr>
          <a:xfrm>
            <a:off x="5129213" y="1593057"/>
            <a:ext cx="3250500" cy="23718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052" name="Google Shape;1052;p197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5553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3" name="Google Shape;1053;p19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2_Custom Layout">
  <p:cSld name="312_Custom Layout"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98"/>
          <p:cNvSpPr>
            <a:spLocks noGrp="1"/>
          </p:cNvSpPr>
          <p:nvPr>
            <p:ph type="pic" idx="2"/>
          </p:nvPr>
        </p:nvSpPr>
        <p:spPr>
          <a:xfrm>
            <a:off x="4814888" y="844154"/>
            <a:ext cx="1428900" cy="1927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056" name="Google Shape;1056;p198"/>
          <p:cNvSpPr>
            <a:spLocks noGrp="1"/>
          </p:cNvSpPr>
          <p:nvPr>
            <p:ph type="pic" idx="3"/>
          </p:nvPr>
        </p:nvSpPr>
        <p:spPr>
          <a:xfrm>
            <a:off x="6958013" y="1813919"/>
            <a:ext cx="1428900" cy="1927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057" name="Google Shape;1057;p198"/>
          <p:cNvSpPr>
            <a:spLocks noGrp="1"/>
          </p:cNvSpPr>
          <p:nvPr>
            <p:ph type="pic" idx="4"/>
          </p:nvPr>
        </p:nvSpPr>
        <p:spPr>
          <a:xfrm>
            <a:off x="5529263" y="2771775"/>
            <a:ext cx="1428900" cy="193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058" name="Google Shape;1058;p198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9" name="Google Shape;1059;p19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Custom Layout 1">
  <p:cSld name="25_Custom Layout_1"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19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1_Custom Layout">
  <p:cSld name="121_Custom Layout"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200"/>
          <p:cNvSpPr>
            <a:spLocks noGrp="1"/>
          </p:cNvSpPr>
          <p:nvPr>
            <p:ph type="pic" idx="2"/>
          </p:nvPr>
        </p:nvSpPr>
        <p:spPr>
          <a:xfrm>
            <a:off x="5820134" y="1613505"/>
            <a:ext cx="1278300" cy="2766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  <a:effectLst>
            <a:outerShdw blurRad="50800" dist="12700" dir="5400000" algn="t" rotWithShape="0">
              <a:srgbClr val="000000">
                <a:alpha val="9410"/>
              </a:srgbClr>
            </a:outerShdw>
          </a:effectLst>
        </p:spPr>
      </p:sp>
      <p:sp>
        <p:nvSpPr>
          <p:cNvPr id="1064" name="Google Shape;1064;p200"/>
          <p:cNvSpPr>
            <a:spLocks noGrp="1"/>
          </p:cNvSpPr>
          <p:nvPr>
            <p:ph type="pic" idx="3"/>
          </p:nvPr>
        </p:nvSpPr>
        <p:spPr>
          <a:xfrm>
            <a:off x="7189914" y="1613505"/>
            <a:ext cx="1278300" cy="2766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  <a:effectLst>
            <a:outerShdw blurRad="50800" dist="12700" dir="5400000" algn="t" rotWithShape="0">
              <a:srgbClr val="000000">
                <a:alpha val="9410"/>
              </a:srgbClr>
            </a:outerShdw>
          </a:effectLst>
        </p:spPr>
      </p:sp>
      <p:sp>
        <p:nvSpPr>
          <p:cNvPr id="1065" name="Google Shape;1065;p200"/>
          <p:cNvSpPr>
            <a:spLocks noGrp="1"/>
          </p:cNvSpPr>
          <p:nvPr>
            <p:ph type="pic" idx="4"/>
          </p:nvPr>
        </p:nvSpPr>
        <p:spPr>
          <a:xfrm>
            <a:off x="8559694" y="1613505"/>
            <a:ext cx="1278300" cy="2766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  <a:effectLst>
            <a:outerShdw blurRad="50800" dist="12700" dir="5400000" algn="t" rotWithShape="0">
              <a:srgbClr val="000000">
                <a:alpha val="9410"/>
              </a:srgbClr>
            </a:outerShdw>
          </a:effectLst>
        </p:spPr>
      </p:sp>
      <p:sp>
        <p:nvSpPr>
          <p:cNvPr id="1066" name="Google Shape;1066;p200"/>
          <p:cNvSpPr>
            <a:spLocks noGrp="1"/>
          </p:cNvSpPr>
          <p:nvPr>
            <p:ph type="pic" idx="5"/>
          </p:nvPr>
        </p:nvSpPr>
        <p:spPr>
          <a:xfrm>
            <a:off x="2892689" y="1613505"/>
            <a:ext cx="1278300" cy="2766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  <a:effectLst>
            <a:outerShdw blurRad="50800" dist="12700" dir="5400000" algn="t" rotWithShape="0">
              <a:srgbClr val="000000">
                <a:alpha val="9410"/>
              </a:srgbClr>
            </a:outerShdw>
          </a:effectLst>
        </p:spPr>
      </p:sp>
      <p:sp>
        <p:nvSpPr>
          <p:cNvPr id="1067" name="Google Shape;1067;p200"/>
          <p:cNvSpPr>
            <a:spLocks noGrp="1"/>
          </p:cNvSpPr>
          <p:nvPr>
            <p:ph type="pic" idx="6"/>
          </p:nvPr>
        </p:nvSpPr>
        <p:spPr>
          <a:xfrm>
            <a:off x="1520429" y="1613505"/>
            <a:ext cx="1278300" cy="2766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  <a:effectLst>
            <a:outerShdw blurRad="50800" dist="12700" dir="5400000" algn="t" rotWithShape="0">
              <a:srgbClr val="000000">
                <a:alpha val="9410"/>
              </a:srgbClr>
            </a:outerShdw>
          </a:effectLst>
        </p:spPr>
      </p:sp>
      <p:sp>
        <p:nvSpPr>
          <p:cNvPr id="1068" name="Google Shape;1068;p200"/>
          <p:cNvSpPr txBox="1">
            <a:spLocks noGrp="1"/>
          </p:cNvSpPr>
          <p:nvPr>
            <p:ph type="title"/>
          </p:nvPr>
        </p:nvSpPr>
        <p:spPr>
          <a:xfrm>
            <a:off x="1521618" y="710027"/>
            <a:ext cx="68646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9" name="Google Shape;1069;p200"/>
          <p:cNvSpPr>
            <a:spLocks noGrp="1"/>
          </p:cNvSpPr>
          <p:nvPr>
            <p:ph type="pic" idx="7"/>
          </p:nvPr>
        </p:nvSpPr>
        <p:spPr>
          <a:xfrm>
            <a:off x="4356413" y="1613505"/>
            <a:ext cx="1278300" cy="2766600"/>
          </a:xfrm>
          <a:prstGeom prst="roundRect">
            <a:avLst>
              <a:gd name="adj" fmla="val 10818"/>
            </a:avLst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070" name="Google Shape;1070;p20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Montserrat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4" name="Google Shape;2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2374" y="428050"/>
            <a:ext cx="758200" cy="15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1_Custom Layout">
  <p:cSld name="151_Custom Layou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2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3" name="Google Shape;1073;p20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rtl="0">
              <a:spcBef>
                <a:spcPts val="800"/>
              </a:spcBef>
              <a:spcAft>
                <a:spcPts val="0"/>
              </a:spcAft>
              <a:buSzPts val="2100"/>
              <a:buNone/>
              <a:defRPr/>
            </a:lvl1pPr>
            <a:lvl2pPr marL="914400" lvl="1" indent="-228600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rtl="0"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74" name="Google Shape;1074;p20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2_Custom Layout">
  <p:cSld name="142_Custom Layou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>
            <a:spLocks noGrp="1"/>
          </p:cNvSpPr>
          <p:nvPr>
            <p:ph type="title"/>
          </p:nvPr>
        </p:nvSpPr>
        <p:spPr>
          <a:xfrm>
            <a:off x="5853793" y="710026"/>
            <a:ext cx="25323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Custom Layout">
  <p:cSld name="26_Custom Layou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1_Custom Layout">
  <p:cSld name="41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4"/>
          <p:cNvPicPr preferRelativeResize="0"/>
          <p:nvPr/>
        </p:nvPicPr>
        <p:blipFill rotWithShape="1">
          <a:blip r:embed="rId3">
            <a:alphaModFix/>
          </a:blip>
          <a:srcRect r="33914"/>
          <a:stretch/>
        </p:blipFill>
        <p:spPr>
          <a:xfrm>
            <a:off x="7973009" y="974431"/>
            <a:ext cx="1170991" cy="3194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32322"/>
            <a:ext cx="506993" cy="227885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6_Custom Layout">
  <p:cSld name="46_Custom Layou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15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>
            <a:spLocks noGrp="1"/>
          </p:cNvSpPr>
          <p:nvPr>
            <p:ph type="pic" idx="2"/>
          </p:nvPr>
        </p:nvSpPr>
        <p:spPr>
          <a:xfrm>
            <a:off x="4629150" y="0"/>
            <a:ext cx="31074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37" name="Google Shape;137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9_Custom Layout">
  <p:cSld name="89_Custom Layou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>
            <a:spLocks noGrp="1"/>
          </p:cNvSpPr>
          <p:nvPr>
            <p:ph type="title"/>
          </p:nvPr>
        </p:nvSpPr>
        <p:spPr>
          <a:xfrm>
            <a:off x="1521619" y="710027"/>
            <a:ext cx="30504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6"/>
          <p:cNvSpPr>
            <a:spLocks noGrp="1"/>
          </p:cNvSpPr>
          <p:nvPr>
            <p:ph type="pic" idx="2"/>
          </p:nvPr>
        </p:nvSpPr>
        <p:spPr>
          <a:xfrm>
            <a:off x="1600957" y="1691774"/>
            <a:ext cx="2299500" cy="1987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41" name="Google Shape;141;p26"/>
          <p:cNvSpPr>
            <a:spLocks noGrp="1"/>
          </p:cNvSpPr>
          <p:nvPr>
            <p:ph type="pic" idx="3"/>
          </p:nvPr>
        </p:nvSpPr>
        <p:spPr>
          <a:xfrm>
            <a:off x="4078818" y="1691774"/>
            <a:ext cx="2299500" cy="1987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42" name="Google Shape;142;p26"/>
          <p:cNvSpPr>
            <a:spLocks noGrp="1"/>
          </p:cNvSpPr>
          <p:nvPr>
            <p:ph type="pic" idx="4"/>
          </p:nvPr>
        </p:nvSpPr>
        <p:spPr>
          <a:xfrm>
            <a:off x="6556679" y="1691774"/>
            <a:ext cx="2299500" cy="1987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43" name="Google Shape;143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0_Custom Layout">
  <p:cSld name="50_Custom Layou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/>
          <p:nvPr/>
        </p:nvSpPr>
        <p:spPr>
          <a:xfrm>
            <a:off x="764381" y="2851961"/>
            <a:ext cx="7615200" cy="1853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  <a:effectLst>
            <a:outerShdw blurRad="38100" dist="12700" dir="5400000" algn="ctr" rotWithShape="0">
              <a:srgbClr val="000000">
                <a:alpha val="149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p27"/>
          <p:cNvSpPr/>
          <p:nvPr/>
        </p:nvSpPr>
        <p:spPr>
          <a:xfrm>
            <a:off x="764381" y="844154"/>
            <a:ext cx="7615200" cy="1853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  <a:effectLst>
            <a:outerShdw blurRad="38100" dist="12700" dir="5400000" algn="ctr" rotWithShape="0">
              <a:srgbClr val="000000">
                <a:alpha val="149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" name="Google Shape;147;p27"/>
          <p:cNvSpPr>
            <a:spLocks noGrp="1"/>
          </p:cNvSpPr>
          <p:nvPr>
            <p:ph type="pic" idx="2"/>
          </p:nvPr>
        </p:nvSpPr>
        <p:spPr>
          <a:xfrm>
            <a:off x="1601475" y="3164267"/>
            <a:ext cx="675000" cy="675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  <a:effectLst>
            <a:outerShdw blurRad="508000" dist="190500" dir="5400000" algn="t" rotWithShape="0">
              <a:srgbClr val="000000">
                <a:alpha val="20000"/>
              </a:srgbClr>
            </a:outerShdw>
          </a:effectLst>
        </p:spPr>
      </p:sp>
      <p:sp>
        <p:nvSpPr>
          <p:cNvPr id="148" name="Google Shape;148;p27"/>
          <p:cNvSpPr>
            <a:spLocks noGrp="1"/>
          </p:cNvSpPr>
          <p:nvPr>
            <p:ph type="pic" idx="3"/>
          </p:nvPr>
        </p:nvSpPr>
        <p:spPr>
          <a:xfrm>
            <a:off x="3358946" y="3164267"/>
            <a:ext cx="675000" cy="675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  <a:effectLst>
            <a:outerShdw blurRad="508000" dist="190500" dir="5400000" algn="t" rotWithShape="0">
              <a:srgbClr val="000000">
                <a:alpha val="20000"/>
              </a:srgbClr>
            </a:outerShdw>
          </a:effectLst>
        </p:spPr>
      </p:sp>
      <p:sp>
        <p:nvSpPr>
          <p:cNvPr id="149" name="Google Shape;149;p27"/>
          <p:cNvSpPr>
            <a:spLocks noGrp="1"/>
          </p:cNvSpPr>
          <p:nvPr>
            <p:ph type="pic" idx="4"/>
          </p:nvPr>
        </p:nvSpPr>
        <p:spPr>
          <a:xfrm>
            <a:off x="5116416" y="3164267"/>
            <a:ext cx="675000" cy="675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  <a:effectLst>
            <a:outerShdw blurRad="508000" dist="190500" dir="5400000" algn="t" rotWithShape="0">
              <a:srgbClr val="000000">
                <a:alpha val="20000"/>
              </a:srgbClr>
            </a:outerShdw>
          </a:effectLst>
        </p:spPr>
      </p:sp>
      <p:sp>
        <p:nvSpPr>
          <p:cNvPr id="150" name="Google Shape;150;p27"/>
          <p:cNvSpPr>
            <a:spLocks noGrp="1"/>
          </p:cNvSpPr>
          <p:nvPr>
            <p:ph type="pic" idx="5"/>
          </p:nvPr>
        </p:nvSpPr>
        <p:spPr>
          <a:xfrm>
            <a:off x="6871688" y="3164267"/>
            <a:ext cx="675000" cy="675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  <a:effectLst>
            <a:outerShdw blurRad="508000" dist="190500" dir="5400000" algn="t" rotWithShape="0">
              <a:srgbClr val="000000">
                <a:alpha val="20000"/>
              </a:srgbClr>
            </a:outerShdw>
          </a:effectLst>
        </p:spPr>
      </p:sp>
      <p:sp>
        <p:nvSpPr>
          <p:cNvPr id="151" name="Google Shape;151;p27"/>
          <p:cNvSpPr>
            <a:spLocks noGrp="1"/>
          </p:cNvSpPr>
          <p:nvPr>
            <p:ph type="pic" idx="6"/>
          </p:nvPr>
        </p:nvSpPr>
        <p:spPr>
          <a:xfrm>
            <a:off x="1601475" y="1204839"/>
            <a:ext cx="675000" cy="675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  <a:effectLst>
            <a:outerShdw blurRad="508000" dist="190500" dir="5400000" algn="t" rotWithShape="0">
              <a:srgbClr val="000000">
                <a:alpha val="20000"/>
              </a:srgbClr>
            </a:outerShdw>
          </a:effectLst>
        </p:spPr>
      </p:sp>
      <p:sp>
        <p:nvSpPr>
          <p:cNvPr id="152" name="Google Shape;152;p27"/>
          <p:cNvSpPr>
            <a:spLocks noGrp="1"/>
          </p:cNvSpPr>
          <p:nvPr>
            <p:ph type="pic" idx="7"/>
          </p:nvPr>
        </p:nvSpPr>
        <p:spPr>
          <a:xfrm>
            <a:off x="3358946" y="1204839"/>
            <a:ext cx="675000" cy="675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  <a:effectLst>
            <a:outerShdw blurRad="508000" dist="190500" dir="5400000" algn="t" rotWithShape="0">
              <a:srgbClr val="000000">
                <a:alpha val="20000"/>
              </a:srgbClr>
            </a:outerShdw>
          </a:effectLst>
        </p:spPr>
      </p:sp>
      <p:sp>
        <p:nvSpPr>
          <p:cNvPr id="153" name="Google Shape;153;p27"/>
          <p:cNvSpPr>
            <a:spLocks noGrp="1"/>
          </p:cNvSpPr>
          <p:nvPr>
            <p:ph type="pic" idx="8"/>
          </p:nvPr>
        </p:nvSpPr>
        <p:spPr>
          <a:xfrm>
            <a:off x="5116416" y="1204839"/>
            <a:ext cx="675000" cy="675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  <a:effectLst>
            <a:outerShdw blurRad="508000" dist="190500" dir="5400000" algn="t" rotWithShape="0">
              <a:srgbClr val="000000">
                <a:alpha val="20000"/>
              </a:srgbClr>
            </a:outerShdw>
          </a:effectLst>
        </p:spPr>
      </p:sp>
      <p:sp>
        <p:nvSpPr>
          <p:cNvPr id="154" name="Google Shape;154;p27"/>
          <p:cNvSpPr>
            <a:spLocks noGrp="1"/>
          </p:cNvSpPr>
          <p:nvPr>
            <p:ph type="pic" idx="9"/>
          </p:nvPr>
        </p:nvSpPr>
        <p:spPr>
          <a:xfrm>
            <a:off x="6871688" y="1204839"/>
            <a:ext cx="675000" cy="675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  <a:effectLst>
            <a:outerShdw blurRad="508000" dist="190500" dir="5400000" algn="t" rotWithShape="0">
              <a:srgbClr val="000000">
                <a:alpha val="20000"/>
              </a:srgbClr>
            </a:outerShdw>
          </a:effectLst>
        </p:spPr>
      </p:sp>
      <p:sp>
        <p:nvSpPr>
          <p:cNvPr id="155" name="Google Shape;155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9_Custom Layout">
  <p:cSld name="49_Custom Layou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8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8"/>
          <p:cNvSpPr>
            <a:spLocks noGrp="1"/>
          </p:cNvSpPr>
          <p:nvPr>
            <p:ph type="pic" idx="2"/>
          </p:nvPr>
        </p:nvSpPr>
        <p:spPr>
          <a:xfrm>
            <a:off x="1975813" y="2141282"/>
            <a:ext cx="675000" cy="675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59" name="Google Shape;159;p28"/>
          <p:cNvSpPr>
            <a:spLocks noGrp="1"/>
          </p:cNvSpPr>
          <p:nvPr>
            <p:ph type="pic" idx="3"/>
          </p:nvPr>
        </p:nvSpPr>
        <p:spPr>
          <a:xfrm>
            <a:off x="3733283" y="2141282"/>
            <a:ext cx="675000" cy="675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60" name="Google Shape;160;p28"/>
          <p:cNvSpPr>
            <a:spLocks noGrp="1"/>
          </p:cNvSpPr>
          <p:nvPr>
            <p:ph type="pic" idx="4"/>
          </p:nvPr>
        </p:nvSpPr>
        <p:spPr>
          <a:xfrm>
            <a:off x="5490754" y="2141282"/>
            <a:ext cx="675000" cy="675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61" name="Google Shape;161;p28"/>
          <p:cNvSpPr>
            <a:spLocks noGrp="1"/>
          </p:cNvSpPr>
          <p:nvPr>
            <p:ph type="pic" idx="5"/>
          </p:nvPr>
        </p:nvSpPr>
        <p:spPr>
          <a:xfrm>
            <a:off x="7246025" y="2141282"/>
            <a:ext cx="675000" cy="675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62" name="Google Shape;162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8_Custom Layout">
  <p:cSld name="48_Custom Layou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2317200" cy="15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9"/>
          <p:cNvSpPr>
            <a:spLocks noGrp="1"/>
          </p:cNvSpPr>
          <p:nvPr>
            <p:ph type="pic" idx="2"/>
          </p:nvPr>
        </p:nvSpPr>
        <p:spPr>
          <a:xfrm>
            <a:off x="3993038" y="844154"/>
            <a:ext cx="2116200" cy="2397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66" name="Google Shape;166;p29"/>
          <p:cNvSpPr>
            <a:spLocks noGrp="1"/>
          </p:cNvSpPr>
          <p:nvPr>
            <p:ph type="pic" idx="3"/>
          </p:nvPr>
        </p:nvSpPr>
        <p:spPr>
          <a:xfrm>
            <a:off x="6263444" y="839408"/>
            <a:ext cx="2116200" cy="24018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67" name="Google Shape;167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8_Custom Layout">
  <p:cSld name="168_Custom Layou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>
            <a:spLocks noGrp="1"/>
          </p:cNvSpPr>
          <p:nvPr>
            <p:ph type="title"/>
          </p:nvPr>
        </p:nvSpPr>
        <p:spPr>
          <a:xfrm>
            <a:off x="1521618" y="710027"/>
            <a:ext cx="3050400" cy="11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0"/>
          <p:cNvSpPr>
            <a:spLocks noGrp="1"/>
          </p:cNvSpPr>
          <p:nvPr>
            <p:ph type="pic" idx="2"/>
          </p:nvPr>
        </p:nvSpPr>
        <p:spPr>
          <a:xfrm>
            <a:off x="1524493" y="2001319"/>
            <a:ext cx="2116200" cy="1267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71" name="Google Shape;171;p30"/>
          <p:cNvSpPr>
            <a:spLocks noGrp="1"/>
          </p:cNvSpPr>
          <p:nvPr>
            <p:ph type="pic" idx="3"/>
          </p:nvPr>
        </p:nvSpPr>
        <p:spPr>
          <a:xfrm>
            <a:off x="3893969" y="2001319"/>
            <a:ext cx="2116200" cy="1267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72" name="Google Shape;172;p30"/>
          <p:cNvSpPr>
            <a:spLocks noGrp="1"/>
          </p:cNvSpPr>
          <p:nvPr>
            <p:ph type="pic" idx="4"/>
          </p:nvPr>
        </p:nvSpPr>
        <p:spPr>
          <a:xfrm>
            <a:off x="6263444" y="2001319"/>
            <a:ext cx="2116200" cy="1267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73" name="Google Shape;173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1521618" y="1885950"/>
            <a:ext cx="6864600" cy="25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37" y="2497664"/>
            <a:ext cx="337302" cy="2154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4061374" y="-1471434"/>
            <a:ext cx="640100" cy="358284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Custom Layout">
  <p:cSld name="45_Custom Layou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1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1"/>
          <p:cNvSpPr>
            <a:spLocks noGrp="1"/>
          </p:cNvSpPr>
          <p:nvPr>
            <p:ph type="pic" idx="2"/>
          </p:nvPr>
        </p:nvSpPr>
        <p:spPr>
          <a:xfrm>
            <a:off x="1521617" y="1819715"/>
            <a:ext cx="1647300" cy="1565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77" name="Google Shape;177;p31"/>
          <p:cNvSpPr>
            <a:spLocks noGrp="1"/>
          </p:cNvSpPr>
          <p:nvPr>
            <p:ph type="pic" idx="3"/>
          </p:nvPr>
        </p:nvSpPr>
        <p:spPr>
          <a:xfrm>
            <a:off x="3258480" y="1819715"/>
            <a:ext cx="1647300" cy="1565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78" name="Google Shape;178;p31"/>
          <p:cNvSpPr>
            <a:spLocks noGrp="1"/>
          </p:cNvSpPr>
          <p:nvPr>
            <p:ph type="pic" idx="4"/>
          </p:nvPr>
        </p:nvSpPr>
        <p:spPr>
          <a:xfrm>
            <a:off x="4994153" y="1819715"/>
            <a:ext cx="1647300" cy="1565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79" name="Google Shape;179;p31"/>
          <p:cNvSpPr>
            <a:spLocks noGrp="1"/>
          </p:cNvSpPr>
          <p:nvPr>
            <p:ph type="pic" idx="5"/>
          </p:nvPr>
        </p:nvSpPr>
        <p:spPr>
          <a:xfrm>
            <a:off x="6732204" y="1819715"/>
            <a:ext cx="1647300" cy="1565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80" name="Google Shape;180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5_Custom Layout">
  <p:cSld name="155_Custom Layou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2"/>
          <p:cNvSpPr>
            <a:spLocks noGrp="1"/>
          </p:cNvSpPr>
          <p:nvPr>
            <p:ph type="pic" idx="2"/>
          </p:nvPr>
        </p:nvSpPr>
        <p:spPr>
          <a:xfrm>
            <a:off x="1521617" y="1819715"/>
            <a:ext cx="2114700" cy="1565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84" name="Google Shape;184;p32"/>
          <p:cNvSpPr>
            <a:spLocks noGrp="1"/>
          </p:cNvSpPr>
          <p:nvPr>
            <p:ph type="pic" idx="3"/>
          </p:nvPr>
        </p:nvSpPr>
        <p:spPr>
          <a:xfrm>
            <a:off x="3893342" y="1819714"/>
            <a:ext cx="2114700" cy="1565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85" name="Google Shape;185;p32"/>
          <p:cNvSpPr>
            <a:spLocks noGrp="1"/>
          </p:cNvSpPr>
          <p:nvPr>
            <p:ph type="pic" idx="4"/>
          </p:nvPr>
        </p:nvSpPr>
        <p:spPr>
          <a:xfrm>
            <a:off x="6265067" y="1819714"/>
            <a:ext cx="2114700" cy="1565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86" name="Google Shape;186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Custom Layout">
  <p:cSld name="37_Custom Layou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>
            <a:spLocks noGrp="1"/>
          </p:cNvSpPr>
          <p:nvPr>
            <p:ph type="pic" idx="2"/>
          </p:nvPr>
        </p:nvSpPr>
        <p:spPr>
          <a:xfrm>
            <a:off x="3109981" y="1109730"/>
            <a:ext cx="2924100" cy="29241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89" name="Google Shape;189;p33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13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4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93" name="Google Shape;193;p34"/>
          <p:cNvSpPr txBox="1">
            <a:spLocks noGrp="1"/>
          </p:cNvSpPr>
          <p:nvPr>
            <p:ph type="title"/>
          </p:nvPr>
        </p:nvSpPr>
        <p:spPr>
          <a:xfrm>
            <a:off x="768728" y="1953971"/>
            <a:ext cx="7610100" cy="1235700"/>
          </a:xfrm>
          <a:prstGeom prst="rect">
            <a:avLst/>
          </a:prstGeom>
          <a:noFill/>
          <a:ln>
            <a:noFill/>
          </a:ln>
          <a:effectLst>
            <a:outerShdw blurRad="762000" dist="381000" dir="5400000" algn="t" rotWithShape="0">
              <a:srgbClr val="000000">
                <a:alpha val="29800"/>
              </a:srgbClr>
            </a:outerShdw>
          </a:effectLst>
        </p:spPr>
        <p:txBody>
          <a:bodyPr spcFirstLastPara="1" wrap="square" lIns="0" tIns="14400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Montserrat"/>
              <a:buNone/>
              <a:defRPr sz="7200"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5"/>
          <p:cNvSpPr txBox="1">
            <a:spLocks noGrp="1"/>
          </p:cNvSpPr>
          <p:nvPr>
            <p:ph type="title"/>
          </p:nvPr>
        </p:nvSpPr>
        <p:spPr>
          <a:xfrm>
            <a:off x="3800475" y="710026"/>
            <a:ext cx="45858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5"/>
          <p:cNvSpPr>
            <a:spLocks noGrp="1"/>
          </p:cNvSpPr>
          <p:nvPr>
            <p:ph type="pic" idx="2"/>
          </p:nvPr>
        </p:nvSpPr>
        <p:spPr>
          <a:xfrm>
            <a:off x="767685" y="0"/>
            <a:ext cx="2282700" cy="3429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98" name="Google Shape;198;p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Custom Layout">
  <p:cSld name="34_Custom Layou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6"/>
          <p:cNvSpPr txBox="1">
            <a:spLocks noGrp="1"/>
          </p:cNvSpPr>
          <p:nvPr>
            <p:ph type="title"/>
          </p:nvPr>
        </p:nvSpPr>
        <p:spPr>
          <a:xfrm>
            <a:off x="3800475" y="710026"/>
            <a:ext cx="45858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6"/>
          <p:cNvSpPr>
            <a:spLocks noGrp="1"/>
          </p:cNvSpPr>
          <p:nvPr>
            <p:ph type="pic" idx="2"/>
          </p:nvPr>
        </p:nvSpPr>
        <p:spPr>
          <a:xfrm>
            <a:off x="764381" y="0"/>
            <a:ext cx="2286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02" name="Google Shape;202;p3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7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812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7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3048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06" name="Google Shape;206;p37"/>
          <p:cNvSpPr>
            <a:spLocks noGrp="1"/>
          </p:cNvSpPr>
          <p:nvPr>
            <p:ph type="pic" idx="3"/>
          </p:nvPr>
        </p:nvSpPr>
        <p:spPr>
          <a:xfrm>
            <a:off x="6096000" y="2412817"/>
            <a:ext cx="1171500" cy="11715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07" name="Google Shape;207;p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8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8"/>
          <p:cNvSpPr>
            <a:spLocks noGrp="1"/>
          </p:cNvSpPr>
          <p:nvPr>
            <p:ph type="pic" idx="2"/>
          </p:nvPr>
        </p:nvSpPr>
        <p:spPr>
          <a:xfrm>
            <a:off x="6861303" y="0"/>
            <a:ext cx="22827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11" name="Google Shape;211;p3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9"/>
          <p:cNvSpPr txBox="1">
            <a:spLocks noGrp="1"/>
          </p:cNvSpPr>
          <p:nvPr>
            <p:ph type="title"/>
          </p:nvPr>
        </p:nvSpPr>
        <p:spPr>
          <a:xfrm>
            <a:off x="5332065" y="710026"/>
            <a:ext cx="30498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39"/>
          <p:cNvSpPr>
            <a:spLocks noGrp="1"/>
          </p:cNvSpPr>
          <p:nvPr>
            <p:ph type="pic" idx="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15" name="Google Shape;215;p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0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40"/>
          <p:cNvSpPr>
            <a:spLocks noGrp="1"/>
          </p:cNvSpPr>
          <p:nvPr>
            <p:ph type="pic" idx="2"/>
          </p:nvPr>
        </p:nvSpPr>
        <p:spPr>
          <a:xfrm>
            <a:off x="5334000" y="0"/>
            <a:ext cx="3810000" cy="1714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19" name="Google Shape;219;p4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 1">
  <p:cSld name="OBJECT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33" name="Google Shape;33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5259440" y="-1082501"/>
            <a:ext cx="470900" cy="2635784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1"/>
          <p:cNvSpPr>
            <a:spLocks noGrp="1"/>
          </p:cNvSpPr>
          <p:nvPr>
            <p:ph type="pic" idx="2"/>
          </p:nvPr>
        </p:nvSpPr>
        <p:spPr>
          <a:xfrm>
            <a:off x="762000" y="0"/>
            <a:ext cx="3048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22" name="Google Shape;222;p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0_Custom Layout">
  <p:cSld name="170_Custom Layou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2"/>
          <p:cNvSpPr>
            <a:spLocks noGrp="1"/>
          </p:cNvSpPr>
          <p:nvPr>
            <p:ph type="pic" idx="2"/>
          </p:nvPr>
        </p:nvSpPr>
        <p:spPr>
          <a:xfrm>
            <a:off x="5331618" y="0"/>
            <a:ext cx="38124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25" name="Google Shape;225;p4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3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43"/>
          <p:cNvSpPr>
            <a:spLocks noGrp="1"/>
          </p:cNvSpPr>
          <p:nvPr>
            <p:ph type="pic" idx="2"/>
          </p:nvPr>
        </p:nvSpPr>
        <p:spPr>
          <a:xfrm>
            <a:off x="5334000" y="3429000"/>
            <a:ext cx="3810000" cy="1714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29" name="Google Shape;229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4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44"/>
          <p:cNvSpPr>
            <a:spLocks noGrp="1"/>
          </p:cNvSpPr>
          <p:nvPr>
            <p:ph type="pic" idx="2"/>
          </p:nvPr>
        </p:nvSpPr>
        <p:spPr>
          <a:xfrm>
            <a:off x="2592840" y="1446775"/>
            <a:ext cx="2924100" cy="29241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33" name="Google Shape;233;p4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5"/>
          <p:cNvSpPr>
            <a:spLocks noGrp="1"/>
          </p:cNvSpPr>
          <p:nvPr>
            <p:ph type="pic" idx="2"/>
          </p:nvPr>
        </p:nvSpPr>
        <p:spPr>
          <a:xfrm>
            <a:off x="3817620" y="426720"/>
            <a:ext cx="2278500" cy="1287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236" name="Google Shape;236;p45"/>
          <p:cNvSpPr>
            <a:spLocks noGrp="1"/>
          </p:cNvSpPr>
          <p:nvPr>
            <p:ph type="pic" idx="3"/>
          </p:nvPr>
        </p:nvSpPr>
        <p:spPr>
          <a:xfrm>
            <a:off x="6309360" y="845820"/>
            <a:ext cx="2278500" cy="1287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37" name="Google Shape;237;p45"/>
          <p:cNvSpPr>
            <a:spLocks noGrp="1"/>
          </p:cNvSpPr>
          <p:nvPr>
            <p:ph type="pic" idx="4"/>
          </p:nvPr>
        </p:nvSpPr>
        <p:spPr>
          <a:xfrm>
            <a:off x="3817620" y="2573117"/>
            <a:ext cx="2278500" cy="1287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38" name="Google Shape;238;p45"/>
          <p:cNvSpPr>
            <a:spLocks noGrp="1"/>
          </p:cNvSpPr>
          <p:nvPr>
            <p:ph type="pic" idx="5"/>
          </p:nvPr>
        </p:nvSpPr>
        <p:spPr>
          <a:xfrm>
            <a:off x="6309360" y="2992217"/>
            <a:ext cx="2278500" cy="1287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39" name="Google Shape;239;p45"/>
          <p:cNvSpPr>
            <a:spLocks noGrp="1"/>
          </p:cNvSpPr>
          <p:nvPr>
            <p:ph type="pic" idx="6"/>
          </p:nvPr>
        </p:nvSpPr>
        <p:spPr>
          <a:xfrm>
            <a:off x="6309360" y="845820"/>
            <a:ext cx="2278500" cy="1287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40" name="Google Shape;240;p45"/>
          <p:cNvSpPr>
            <a:spLocks noGrp="1"/>
          </p:cNvSpPr>
          <p:nvPr>
            <p:ph type="pic" idx="7"/>
          </p:nvPr>
        </p:nvSpPr>
        <p:spPr>
          <a:xfrm>
            <a:off x="6309360" y="2992217"/>
            <a:ext cx="2278500" cy="1287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41" name="Google Shape;241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0_Custom Layout">
  <p:cSld name="160_Custom Layout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6"/>
          <p:cNvSpPr>
            <a:spLocks noGrp="1"/>
          </p:cNvSpPr>
          <p:nvPr>
            <p:ph type="pic" idx="2"/>
          </p:nvPr>
        </p:nvSpPr>
        <p:spPr>
          <a:xfrm>
            <a:off x="3995041" y="411956"/>
            <a:ext cx="1910100" cy="1287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244" name="Google Shape;244;p46"/>
          <p:cNvSpPr>
            <a:spLocks noGrp="1"/>
          </p:cNvSpPr>
          <p:nvPr>
            <p:ph type="pic" idx="3"/>
          </p:nvPr>
        </p:nvSpPr>
        <p:spPr>
          <a:xfrm>
            <a:off x="6469652" y="845820"/>
            <a:ext cx="1910100" cy="1287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45" name="Google Shape;245;p46"/>
          <p:cNvSpPr>
            <a:spLocks noGrp="1"/>
          </p:cNvSpPr>
          <p:nvPr>
            <p:ph type="pic" idx="4"/>
          </p:nvPr>
        </p:nvSpPr>
        <p:spPr>
          <a:xfrm>
            <a:off x="3995041" y="2573117"/>
            <a:ext cx="1910100" cy="1287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46" name="Google Shape;246;p46"/>
          <p:cNvSpPr>
            <a:spLocks noGrp="1"/>
          </p:cNvSpPr>
          <p:nvPr>
            <p:ph type="pic" idx="5"/>
          </p:nvPr>
        </p:nvSpPr>
        <p:spPr>
          <a:xfrm>
            <a:off x="6469652" y="2992217"/>
            <a:ext cx="1910100" cy="1287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47" name="Google Shape;247;p46"/>
          <p:cNvSpPr>
            <a:spLocks noGrp="1"/>
          </p:cNvSpPr>
          <p:nvPr>
            <p:ph type="pic" idx="6"/>
          </p:nvPr>
        </p:nvSpPr>
        <p:spPr>
          <a:xfrm>
            <a:off x="1520428" y="844154"/>
            <a:ext cx="1910100" cy="1287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48" name="Google Shape;248;p46"/>
          <p:cNvSpPr>
            <a:spLocks noGrp="1"/>
          </p:cNvSpPr>
          <p:nvPr>
            <p:ph type="pic" idx="7"/>
          </p:nvPr>
        </p:nvSpPr>
        <p:spPr>
          <a:xfrm>
            <a:off x="1520428" y="2990550"/>
            <a:ext cx="1910100" cy="1287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49" name="Google Shape;249;p4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7"/>
          <p:cNvSpPr>
            <a:spLocks noGrp="1"/>
          </p:cNvSpPr>
          <p:nvPr>
            <p:ph type="pic" idx="2"/>
          </p:nvPr>
        </p:nvSpPr>
        <p:spPr>
          <a:xfrm>
            <a:off x="762000" y="0"/>
            <a:ext cx="2293500" cy="3429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252" name="Google Shape;252;p47"/>
          <p:cNvSpPr>
            <a:spLocks noGrp="1"/>
          </p:cNvSpPr>
          <p:nvPr>
            <p:ph type="pic" idx="3"/>
          </p:nvPr>
        </p:nvSpPr>
        <p:spPr>
          <a:xfrm>
            <a:off x="3055620" y="3429000"/>
            <a:ext cx="5326500" cy="1714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53" name="Google Shape;253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8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8"/>
          <p:cNvSpPr>
            <a:spLocks noGrp="1"/>
          </p:cNvSpPr>
          <p:nvPr>
            <p:ph type="pic" idx="2"/>
          </p:nvPr>
        </p:nvSpPr>
        <p:spPr>
          <a:xfrm>
            <a:off x="762000" y="3429000"/>
            <a:ext cx="8382000" cy="1714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57" name="Google Shape;257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9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49"/>
          <p:cNvSpPr>
            <a:spLocks noGrp="1"/>
          </p:cNvSpPr>
          <p:nvPr>
            <p:ph type="pic" idx="2"/>
          </p:nvPr>
        </p:nvSpPr>
        <p:spPr>
          <a:xfrm>
            <a:off x="5334000" y="0"/>
            <a:ext cx="3810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61" name="Google Shape;261;p4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Custom Layout">
  <p:cSld name="31_Custom Layout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0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1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0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65" name="Google Shape;265;p5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 2">
  <p:cSld name="OBJECT_2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089" y="538902"/>
            <a:ext cx="195769" cy="1250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506149" y="3371246"/>
            <a:ext cx="537277" cy="3007236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1"/>
          <p:cNvSpPr txBox="1">
            <a:spLocks noGrp="1"/>
          </p:cNvSpPr>
          <p:nvPr>
            <p:ph type="title"/>
          </p:nvPr>
        </p:nvSpPr>
        <p:spPr>
          <a:xfrm>
            <a:off x="5326380" y="710026"/>
            <a:ext cx="3059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51"/>
          <p:cNvSpPr>
            <a:spLocks noGrp="1"/>
          </p:cNvSpPr>
          <p:nvPr>
            <p:ph type="pic" idx="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69" name="Google Shape;269;p5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2_Custom Layout">
  <p:cSld name="152_Custom Layou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2"/>
          <p:cNvSpPr txBox="1">
            <a:spLocks noGrp="1"/>
          </p:cNvSpPr>
          <p:nvPr>
            <p:ph type="title"/>
          </p:nvPr>
        </p:nvSpPr>
        <p:spPr>
          <a:xfrm>
            <a:off x="764381" y="710026"/>
            <a:ext cx="3059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52"/>
          <p:cNvSpPr>
            <a:spLocks noGrp="1"/>
          </p:cNvSpPr>
          <p:nvPr>
            <p:ph type="pic" idx="2"/>
          </p:nvPr>
        </p:nvSpPr>
        <p:spPr>
          <a:xfrm>
            <a:off x="4580189" y="0"/>
            <a:ext cx="3810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73" name="Google Shape;273;p5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5_Custom Layout">
  <p:cSld name="145_Custom Layout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3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1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3"/>
          <p:cNvSpPr>
            <a:spLocks noGrp="1"/>
          </p:cNvSpPr>
          <p:nvPr>
            <p:ph type="pic" idx="2"/>
          </p:nvPr>
        </p:nvSpPr>
        <p:spPr>
          <a:xfrm>
            <a:off x="764381" y="2571750"/>
            <a:ext cx="8379600" cy="2571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77" name="Google Shape;277;p5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Custom Layout">
  <p:cSld name="38_Custom Layou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4"/>
          <p:cNvSpPr txBox="1">
            <a:spLocks noGrp="1"/>
          </p:cNvSpPr>
          <p:nvPr>
            <p:ph type="title"/>
          </p:nvPr>
        </p:nvSpPr>
        <p:spPr>
          <a:xfrm>
            <a:off x="5326380" y="3767966"/>
            <a:ext cx="3059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54"/>
          <p:cNvSpPr>
            <a:spLocks noGrp="1"/>
          </p:cNvSpPr>
          <p:nvPr>
            <p:ph type="pic" idx="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81" name="Google Shape;281;p5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3_Custom Layout">
  <p:cSld name="153_Custom Layout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5"/>
          <p:cNvSpPr txBox="1">
            <a:spLocks noGrp="1"/>
          </p:cNvSpPr>
          <p:nvPr>
            <p:ph type="title"/>
          </p:nvPr>
        </p:nvSpPr>
        <p:spPr>
          <a:xfrm>
            <a:off x="764381" y="3767966"/>
            <a:ext cx="3059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55"/>
          <p:cNvSpPr>
            <a:spLocks noGrp="1"/>
          </p:cNvSpPr>
          <p:nvPr>
            <p:ph type="pic" idx="2"/>
          </p:nvPr>
        </p:nvSpPr>
        <p:spPr>
          <a:xfrm>
            <a:off x="4569619" y="0"/>
            <a:ext cx="3810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85" name="Google Shape;285;p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6"/>
          <p:cNvSpPr txBox="1">
            <a:spLocks noGrp="1"/>
          </p:cNvSpPr>
          <p:nvPr>
            <p:ph type="title"/>
          </p:nvPr>
        </p:nvSpPr>
        <p:spPr>
          <a:xfrm>
            <a:off x="5326380" y="710026"/>
            <a:ext cx="3059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5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Custom Layout">
  <p:cSld name="32_Custom Layout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7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429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57"/>
          <p:cNvSpPr>
            <a:spLocks noGrp="1"/>
          </p:cNvSpPr>
          <p:nvPr>
            <p:ph type="pic" idx="2"/>
          </p:nvPr>
        </p:nvSpPr>
        <p:spPr>
          <a:xfrm>
            <a:off x="4564381" y="426720"/>
            <a:ext cx="4579500" cy="3002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292" name="Google Shape;292;p57"/>
          <p:cNvSpPr>
            <a:spLocks noGrp="1"/>
          </p:cNvSpPr>
          <p:nvPr>
            <p:ph type="pic" idx="3"/>
          </p:nvPr>
        </p:nvSpPr>
        <p:spPr>
          <a:xfrm>
            <a:off x="2293620" y="3429000"/>
            <a:ext cx="3802500" cy="1714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93" name="Google Shape;293;p5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8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429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58"/>
          <p:cNvSpPr>
            <a:spLocks noGrp="1"/>
          </p:cNvSpPr>
          <p:nvPr>
            <p:ph type="pic" idx="2"/>
          </p:nvPr>
        </p:nvSpPr>
        <p:spPr>
          <a:xfrm>
            <a:off x="6850380" y="0"/>
            <a:ext cx="2293500" cy="3429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297" name="Google Shape;297;p58"/>
          <p:cNvSpPr>
            <a:spLocks noGrp="1"/>
          </p:cNvSpPr>
          <p:nvPr>
            <p:ph type="pic" idx="3"/>
          </p:nvPr>
        </p:nvSpPr>
        <p:spPr>
          <a:xfrm>
            <a:off x="4564380" y="2141220"/>
            <a:ext cx="2286000" cy="30024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98" name="Google Shape;298;p5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9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429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59"/>
          <p:cNvSpPr>
            <a:spLocks noGrp="1"/>
          </p:cNvSpPr>
          <p:nvPr>
            <p:ph type="pic" idx="2"/>
          </p:nvPr>
        </p:nvSpPr>
        <p:spPr>
          <a:xfrm>
            <a:off x="6850380" y="0"/>
            <a:ext cx="2293500" cy="2560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302" name="Google Shape;302;p59"/>
          <p:cNvSpPr>
            <a:spLocks noGrp="1"/>
          </p:cNvSpPr>
          <p:nvPr>
            <p:ph type="pic" idx="3"/>
          </p:nvPr>
        </p:nvSpPr>
        <p:spPr>
          <a:xfrm>
            <a:off x="4564380" y="2560320"/>
            <a:ext cx="2286000" cy="2583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03" name="Google Shape;303;p59"/>
          <p:cNvSpPr>
            <a:spLocks noGrp="1"/>
          </p:cNvSpPr>
          <p:nvPr>
            <p:ph type="pic" idx="4"/>
          </p:nvPr>
        </p:nvSpPr>
        <p:spPr>
          <a:xfrm>
            <a:off x="4564380" y="-22860"/>
            <a:ext cx="2286000" cy="2583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04" name="Google Shape;304;p59"/>
          <p:cNvSpPr>
            <a:spLocks noGrp="1"/>
          </p:cNvSpPr>
          <p:nvPr>
            <p:ph type="pic" idx="5"/>
          </p:nvPr>
        </p:nvSpPr>
        <p:spPr>
          <a:xfrm>
            <a:off x="6850380" y="2560320"/>
            <a:ext cx="2293500" cy="2583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05" name="Google Shape;305;p5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4_Custom Layout">
  <p:cSld name="154_Custom Layou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60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429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0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2293500" cy="2571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309" name="Google Shape;309;p60"/>
          <p:cNvSpPr>
            <a:spLocks noGrp="1"/>
          </p:cNvSpPr>
          <p:nvPr>
            <p:ph type="pic" idx="3"/>
          </p:nvPr>
        </p:nvSpPr>
        <p:spPr>
          <a:xfrm>
            <a:off x="6865620" y="2571750"/>
            <a:ext cx="2278500" cy="2571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10" name="Google Shape;310;p6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 3">
  <p:cSld name="OBJECT_3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3" name="Google Shape;4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4303361" y="3371247"/>
            <a:ext cx="537277" cy="3007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964931" y="-610937"/>
            <a:ext cx="227518" cy="1453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1_Custom Layout">
  <p:cSld name="161_Custom Layout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61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429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61"/>
          <p:cNvSpPr>
            <a:spLocks noGrp="1"/>
          </p:cNvSpPr>
          <p:nvPr>
            <p:ph type="pic" idx="2"/>
          </p:nvPr>
        </p:nvSpPr>
        <p:spPr>
          <a:xfrm>
            <a:off x="6944679" y="3463290"/>
            <a:ext cx="2199300" cy="1242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14" name="Google Shape;314;p61"/>
          <p:cNvSpPr>
            <a:spLocks noGrp="1"/>
          </p:cNvSpPr>
          <p:nvPr>
            <p:ph type="pic" idx="3"/>
          </p:nvPr>
        </p:nvSpPr>
        <p:spPr>
          <a:xfrm>
            <a:off x="4572000" y="844154"/>
            <a:ext cx="2293500" cy="3861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315" name="Google Shape;315;p61"/>
          <p:cNvSpPr>
            <a:spLocks noGrp="1"/>
          </p:cNvSpPr>
          <p:nvPr>
            <p:ph type="pic" idx="4"/>
          </p:nvPr>
        </p:nvSpPr>
        <p:spPr>
          <a:xfrm>
            <a:off x="6944679" y="2153722"/>
            <a:ext cx="2199300" cy="1242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16" name="Google Shape;316;p61"/>
          <p:cNvSpPr>
            <a:spLocks noGrp="1"/>
          </p:cNvSpPr>
          <p:nvPr>
            <p:ph type="pic" idx="5"/>
          </p:nvPr>
        </p:nvSpPr>
        <p:spPr>
          <a:xfrm>
            <a:off x="6944679" y="844154"/>
            <a:ext cx="2199300" cy="1242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17" name="Google Shape;317;p6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2_Custom Layout">
  <p:cSld name="162_Custom Layout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62"/>
          <p:cNvSpPr>
            <a:spLocks noGrp="1"/>
          </p:cNvSpPr>
          <p:nvPr>
            <p:ph type="pic" idx="2"/>
          </p:nvPr>
        </p:nvSpPr>
        <p:spPr>
          <a:xfrm>
            <a:off x="4572000" y="3187337"/>
            <a:ext cx="1442400" cy="1956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20" name="Google Shape;320;p62"/>
          <p:cNvSpPr>
            <a:spLocks noGrp="1"/>
          </p:cNvSpPr>
          <p:nvPr>
            <p:ph type="pic" idx="3"/>
          </p:nvPr>
        </p:nvSpPr>
        <p:spPr>
          <a:xfrm>
            <a:off x="7701642" y="844154"/>
            <a:ext cx="1442400" cy="1956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21" name="Google Shape;321;p62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429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62"/>
          <p:cNvSpPr>
            <a:spLocks noGrp="1"/>
          </p:cNvSpPr>
          <p:nvPr>
            <p:ph type="pic" idx="4"/>
          </p:nvPr>
        </p:nvSpPr>
        <p:spPr>
          <a:xfrm>
            <a:off x="6134099" y="1928262"/>
            <a:ext cx="1442400" cy="1956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323" name="Google Shape;323;p6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3_Custom Layout">
  <p:cSld name="163_Custom Layout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3"/>
          <p:cNvSpPr>
            <a:spLocks noGrp="1"/>
          </p:cNvSpPr>
          <p:nvPr>
            <p:ph type="pic" idx="2"/>
          </p:nvPr>
        </p:nvSpPr>
        <p:spPr>
          <a:xfrm>
            <a:off x="4572000" y="1928262"/>
            <a:ext cx="1442400" cy="1956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26" name="Google Shape;326;p63"/>
          <p:cNvSpPr>
            <a:spLocks noGrp="1"/>
          </p:cNvSpPr>
          <p:nvPr>
            <p:ph type="pic" idx="3"/>
          </p:nvPr>
        </p:nvSpPr>
        <p:spPr>
          <a:xfrm>
            <a:off x="7701642" y="1928262"/>
            <a:ext cx="1442400" cy="1956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27" name="Google Shape;327;p63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429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63"/>
          <p:cNvSpPr>
            <a:spLocks noGrp="1"/>
          </p:cNvSpPr>
          <p:nvPr>
            <p:ph type="pic" idx="4"/>
          </p:nvPr>
        </p:nvSpPr>
        <p:spPr>
          <a:xfrm>
            <a:off x="5749183" y="844154"/>
            <a:ext cx="2185500" cy="3861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329" name="Google Shape;329;p6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64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429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64"/>
          <p:cNvSpPr>
            <a:spLocks noGrp="1"/>
          </p:cNvSpPr>
          <p:nvPr>
            <p:ph type="pic" idx="2"/>
          </p:nvPr>
        </p:nvSpPr>
        <p:spPr>
          <a:xfrm>
            <a:off x="6850380" y="0"/>
            <a:ext cx="2293500" cy="2560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333" name="Google Shape;333;p64"/>
          <p:cNvSpPr>
            <a:spLocks noGrp="1"/>
          </p:cNvSpPr>
          <p:nvPr>
            <p:ph type="pic" idx="3"/>
          </p:nvPr>
        </p:nvSpPr>
        <p:spPr>
          <a:xfrm>
            <a:off x="4564380" y="-22860"/>
            <a:ext cx="2286000" cy="5166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34" name="Google Shape;334;p64"/>
          <p:cNvSpPr>
            <a:spLocks noGrp="1"/>
          </p:cNvSpPr>
          <p:nvPr>
            <p:ph type="pic" idx="4"/>
          </p:nvPr>
        </p:nvSpPr>
        <p:spPr>
          <a:xfrm>
            <a:off x="6850380" y="2560320"/>
            <a:ext cx="2293500" cy="2583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35" name="Google Shape;335;p6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5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429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65"/>
          <p:cNvSpPr>
            <a:spLocks noGrp="1"/>
          </p:cNvSpPr>
          <p:nvPr>
            <p:ph type="pic" idx="2"/>
          </p:nvPr>
        </p:nvSpPr>
        <p:spPr>
          <a:xfrm>
            <a:off x="6850380" y="0"/>
            <a:ext cx="2293500" cy="5143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339" name="Google Shape;339;p65"/>
          <p:cNvSpPr>
            <a:spLocks noGrp="1"/>
          </p:cNvSpPr>
          <p:nvPr>
            <p:ph type="pic" idx="3"/>
          </p:nvPr>
        </p:nvSpPr>
        <p:spPr>
          <a:xfrm>
            <a:off x="4564380" y="2560320"/>
            <a:ext cx="2286000" cy="2583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40" name="Google Shape;340;p65"/>
          <p:cNvSpPr>
            <a:spLocks noGrp="1"/>
          </p:cNvSpPr>
          <p:nvPr>
            <p:ph type="pic" idx="4"/>
          </p:nvPr>
        </p:nvSpPr>
        <p:spPr>
          <a:xfrm>
            <a:off x="4564380" y="-22860"/>
            <a:ext cx="2286000" cy="2583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41" name="Google Shape;341;p6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ustom Layout">
  <p:cSld name="20_Custom Layout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6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429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66"/>
          <p:cNvSpPr>
            <a:spLocks noGrp="1"/>
          </p:cNvSpPr>
          <p:nvPr>
            <p:ph type="pic" idx="2"/>
          </p:nvPr>
        </p:nvSpPr>
        <p:spPr>
          <a:xfrm>
            <a:off x="4564380" y="0"/>
            <a:ext cx="4579500" cy="2560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345" name="Google Shape;345;p66"/>
          <p:cNvSpPr>
            <a:spLocks noGrp="1"/>
          </p:cNvSpPr>
          <p:nvPr>
            <p:ph type="pic" idx="3"/>
          </p:nvPr>
        </p:nvSpPr>
        <p:spPr>
          <a:xfrm>
            <a:off x="4564380" y="2560320"/>
            <a:ext cx="2286000" cy="2583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46" name="Google Shape;346;p66"/>
          <p:cNvSpPr>
            <a:spLocks noGrp="1"/>
          </p:cNvSpPr>
          <p:nvPr>
            <p:ph type="pic" idx="4"/>
          </p:nvPr>
        </p:nvSpPr>
        <p:spPr>
          <a:xfrm>
            <a:off x="6850380" y="2560320"/>
            <a:ext cx="2293500" cy="2583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47" name="Google Shape;347;p6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7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429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67"/>
          <p:cNvSpPr>
            <a:spLocks noGrp="1"/>
          </p:cNvSpPr>
          <p:nvPr>
            <p:ph type="pic" idx="2"/>
          </p:nvPr>
        </p:nvSpPr>
        <p:spPr>
          <a:xfrm>
            <a:off x="4564380" y="2560320"/>
            <a:ext cx="4579500" cy="2583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351" name="Google Shape;351;p67"/>
          <p:cNvSpPr>
            <a:spLocks noGrp="1"/>
          </p:cNvSpPr>
          <p:nvPr>
            <p:ph type="pic" idx="3"/>
          </p:nvPr>
        </p:nvSpPr>
        <p:spPr>
          <a:xfrm>
            <a:off x="4564380" y="-22860"/>
            <a:ext cx="2286000" cy="2583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52" name="Google Shape;352;p67"/>
          <p:cNvSpPr>
            <a:spLocks noGrp="1"/>
          </p:cNvSpPr>
          <p:nvPr>
            <p:ph type="pic" idx="4"/>
          </p:nvPr>
        </p:nvSpPr>
        <p:spPr>
          <a:xfrm>
            <a:off x="6850380" y="-22860"/>
            <a:ext cx="2293500" cy="2583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53" name="Google Shape;353;p6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8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68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1524000" cy="3429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357" name="Google Shape;357;p68"/>
          <p:cNvSpPr>
            <a:spLocks noGrp="1"/>
          </p:cNvSpPr>
          <p:nvPr>
            <p:ph type="pic" idx="3"/>
          </p:nvPr>
        </p:nvSpPr>
        <p:spPr>
          <a:xfrm>
            <a:off x="6096000" y="1714500"/>
            <a:ext cx="1524000" cy="3429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58" name="Google Shape;358;p68"/>
          <p:cNvSpPr>
            <a:spLocks noGrp="1"/>
          </p:cNvSpPr>
          <p:nvPr>
            <p:ph type="pic" idx="4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59" name="Google Shape;359;p6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5_Custom Layout">
  <p:cSld name="165_Custom Layout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9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69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1524000" cy="3429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363" name="Google Shape;363;p69"/>
          <p:cNvSpPr>
            <a:spLocks noGrp="1"/>
          </p:cNvSpPr>
          <p:nvPr>
            <p:ph type="pic" idx="3"/>
          </p:nvPr>
        </p:nvSpPr>
        <p:spPr>
          <a:xfrm>
            <a:off x="6096000" y="1714500"/>
            <a:ext cx="1524000" cy="3429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64" name="Google Shape;364;p69"/>
          <p:cNvSpPr>
            <a:spLocks noGrp="1"/>
          </p:cNvSpPr>
          <p:nvPr>
            <p:ph type="pic" idx="4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65" name="Google Shape;365;p69"/>
          <p:cNvSpPr>
            <a:spLocks noGrp="1"/>
          </p:cNvSpPr>
          <p:nvPr>
            <p:ph type="pic" idx="5"/>
          </p:nvPr>
        </p:nvSpPr>
        <p:spPr>
          <a:xfrm>
            <a:off x="3046810" y="1714500"/>
            <a:ext cx="1524000" cy="3429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66" name="Google Shape;366;p6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6_Custom Layout">
  <p:cSld name="166_Custom Layout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70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1524000" cy="3429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369" name="Google Shape;369;p70"/>
          <p:cNvSpPr>
            <a:spLocks noGrp="1"/>
          </p:cNvSpPr>
          <p:nvPr>
            <p:ph type="pic" idx="3"/>
          </p:nvPr>
        </p:nvSpPr>
        <p:spPr>
          <a:xfrm>
            <a:off x="6096000" y="1714500"/>
            <a:ext cx="1524000" cy="3429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70" name="Google Shape;370;p70"/>
          <p:cNvSpPr>
            <a:spLocks noGrp="1"/>
          </p:cNvSpPr>
          <p:nvPr>
            <p:ph type="pic" idx="4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71" name="Google Shape;371;p70"/>
          <p:cNvSpPr>
            <a:spLocks noGrp="1"/>
          </p:cNvSpPr>
          <p:nvPr>
            <p:ph type="pic" idx="5"/>
          </p:nvPr>
        </p:nvSpPr>
        <p:spPr>
          <a:xfrm>
            <a:off x="3046810" y="1714500"/>
            <a:ext cx="1524000" cy="3429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72" name="Google Shape;372;p70"/>
          <p:cNvSpPr>
            <a:spLocks noGrp="1"/>
          </p:cNvSpPr>
          <p:nvPr>
            <p:ph type="pic" idx="6"/>
          </p:nvPr>
        </p:nvSpPr>
        <p:spPr>
          <a:xfrm>
            <a:off x="1522810" y="0"/>
            <a:ext cx="1524000" cy="3429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73" name="Google Shape;373;p7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 3 1">
  <p:cSld name="OBJECT_3_1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9" name="Google Shape;49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4303361" y="3371247"/>
            <a:ext cx="537277" cy="3007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964931" y="-610937"/>
            <a:ext cx="227518" cy="1453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ustom Layout">
  <p:cSld name="23_Custom Layout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71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71"/>
          <p:cNvSpPr>
            <a:spLocks noGrp="1"/>
          </p:cNvSpPr>
          <p:nvPr>
            <p:ph type="pic" idx="2"/>
          </p:nvPr>
        </p:nvSpPr>
        <p:spPr>
          <a:xfrm>
            <a:off x="4511040" y="1628546"/>
            <a:ext cx="1645800" cy="2320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377" name="Google Shape;377;p71"/>
          <p:cNvSpPr>
            <a:spLocks noGrp="1"/>
          </p:cNvSpPr>
          <p:nvPr>
            <p:ph type="pic" idx="3"/>
          </p:nvPr>
        </p:nvSpPr>
        <p:spPr>
          <a:xfrm>
            <a:off x="6096000" y="1714500"/>
            <a:ext cx="1524000" cy="2148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78" name="Google Shape;378;p71"/>
          <p:cNvSpPr>
            <a:spLocks noGrp="1"/>
          </p:cNvSpPr>
          <p:nvPr>
            <p:ph type="pic" idx="4"/>
          </p:nvPr>
        </p:nvSpPr>
        <p:spPr>
          <a:xfrm>
            <a:off x="7620000" y="1714500"/>
            <a:ext cx="1524000" cy="2148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79" name="Google Shape;379;p71"/>
          <p:cNvSpPr>
            <a:spLocks noGrp="1"/>
          </p:cNvSpPr>
          <p:nvPr>
            <p:ph type="pic" idx="5"/>
          </p:nvPr>
        </p:nvSpPr>
        <p:spPr>
          <a:xfrm>
            <a:off x="3048000" y="1714500"/>
            <a:ext cx="1524000" cy="2148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80" name="Google Shape;380;p71"/>
          <p:cNvSpPr>
            <a:spLocks noGrp="1"/>
          </p:cNvSpPr>
          <p:nvPr>
            <p:ph type="pic" idx="6"/>
          </p:nvPr>
        </p:nvSpPr>
        <p:spPr>
          <a:xfrm>
            <a:off x="1521619" y="1714500"/>
            <a:ext cx="1524000" cy="2148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81" name="Google Shape;381;p71"/>
          <p:cNvSpPr>
            <a:spLocks noGrp="1"/>
          </p:cNvSpPr>
          <p:nvPr>
            <p:ph type="pic" idx="7"/>
          </p:nvPr>
        </p:nvSpPr>
        <p:spPr>
          <a:xfrm>
            <a:off x="-4762" y="1714500"/>
            <a:ext cx="1524000" cy="2148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82" name="Google Shape;382;p7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72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72"/>
          <p:cNvSpPr>
            <a:spLocks noGrp="1"/>
          </p:cNvSpPr>
          <p:nvPr>
            <p:ph type="pic" idx="2"/>
          </p:nvPr>
        </p:nvSpPr>
        <p:spPr>
          <a:xfrm>
            <a:off x="2446020" y="1714500"/>
            <a:ext cx="1524000" cy="2148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386" name="Google Shape;386;p72"/>
          <p:cNvSpPr>
            <a:spLocks noGrp="1"/>
          </p:cNvSpPr>
          <p:nvPr>
            <p:ph type="pic" idx="3"/>
          </p:nvPr>
        </p:nvSpPr>
        <p:spPr>
          <a:xfrm>
            <a:off x="4132421" y="1714500"/>
            <a:ext cx="1524000" cy="2148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87" name="Google Shape;387;p72"/>
          <p:cNvSpPr>
            <a:spLocks noGrp="1"/>
          </p:cNvSpPr>
          <p:nvPr>
            <p:ph type="pic" idx="4"/>
          </p:nvPr>
        </p:nvSpPr>
        <p:spPr>
          <a:xfrm>
            <a:off x="5818823" y="1714500"/>
            <a:ext cx="1524000" cy="2148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88" name="Google Shape;388;p72"/>
          <p:cNvSpPr>
            <a:spLocks noGrp="1"/>
          </p:cNvSpPr>
          <p:nvPr>
            <p:ph type="pic" idx="5"/>
          </p:nvPr>
        </p:nvSpPr>
        <p:spPr>
          <a:xfrm>
            <a:off x="759619" y="1714500"/>
            <a:ext cx="1524000" cy="2148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89" name="Google Shape;389;p7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7_Custom Layout">
  <p:cSld name="167_Custom Layout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73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73"/>
          <p:cNvSpPr>
            <a:spLocks noGrp="1"/>
          </p:cNvSpPr>
          <p:nvPr>
            <p:ph type="pic" idx="2"/>
          </p:nvPr>
        </p:nvSpPr>
        <p:spPr>
          <a:xfrm>
            <a:off x="2302806" y="1714500"/>
            <a:ext cx="1447200" cy="2148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393" name="Google Shape;393;p73"/>
          <p:cNvSpPr>
            <a:spLocks noGrp="1"/>
          </p:cNvSpPr>
          <p:nvPr>
            <p:ph type="pic" idx="3"/>
          </p:nvPr>
        </p:nvSpPr>
        <p:spPr>
          <a:xfrm>
            <a:off x="759619" y="1714500"/>
            <a:ext cx="1452300" cy="2148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94" name="Google Shape;394;p73"/>
          <p:cNvSpPr>
            <a:spLocks noGrp="1"/>
          </p:cNvSpPr>
          <p:nvPr>
            <p:ph type="pic" idx="4"/>
          </p:nvPr>
        </p:nvSpPr>
        <p:spPr>
          <a:xfrm>
            <a:off x="3841061" y="1714500"/>
            <a:ext cx="1452300" cy="2148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95" name="Google Shape;395;p73"/>
          <p:cNvSpPr>
            <a:spLocks noGrp="1"/>
          </p:cNvSpPr>
          <p:nvPr>
            <p:ph type="pic" idx="5"/>
          </p:nvPr>
        </p:nvSpPr>
        <p:spPr>
          <a:xfrm>
            <a:off x="6927434" y="1714500"/>
            <a:ext cx="1452300" cy="2148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96" name="Google Shape;396;p73"/>
          <p:cNvSpPr>
            <a:spLocks noGrp="1"/>
          </p:cNvSpPr>
          <p:nvPr>
            <p:ph type="pic" idx="6"/>
          </p:nvPr>
        </p:nvSpPr>
        <p:spPr>
          <a:xfrm>
            <a:off x="5384249" y="1714500"/>
            <a:ext cx="1452300" cy="2148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97" name="Google Shape;397;p7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Custom Layout">
  <p:cSld name="27_Custom Layout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74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30429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74"/>
          <p:cNvSpPr>
            <a:spLocks noGrp="1"/>
          </p:cNvSpPr>
          <p:nvPr>
            <p:ph type="pic" idx="2"/>
          </p:nvPr>
        </p:nvSpPr>
        <p:spPr>
          <a:xfrm>
            <a:off x="4564380" y="-22860"/>
            <a:ext cx="2286000" cy="5166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01" name="Google Shape;401;p74"/>
          <p:cNvSpPr/>
          <p:nvPr/>
        </p:nvSpPr>
        <p:spPr>
          <a:xfrm>
            <a:off x="6850380" y="-22860"/>
            <a:ext cx="2293500" cy="5166300"/>
          </a:xfrm>
          <a:prstGeom prst="rect">
            <a:avLst/>
          </a:prstGeom>
          <a:solidFill>
            <a:srgbClr val="B4B4B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2" name="Google Shape;402;p7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Custom Layout">
  <p:cSld name="28_Custom Layout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75"/>
          <p:cNvSpPr txBox="1">
            <a:spLocks noGrp="1"/>
          </p:cNvSpPr>
          <p:nvPr>
            <p:ph type="title"/>
          </p:nvPr>
        </p:nvSpPr>
        <p:spPr>
          <a:xfrm>
            <a:off x="2283618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75"/>
          <p:cNvSpPr>
            <a:spLocks noGrp="1"/>
          </p:cNvSpPr>
          <p:nvPr>
            <p:ph type="pic" idx="2"/>
          </p:nvPr>
        </p:nvSpPr>
        <p:spPr>
          <a:xfrm>
            <a:off x="5334000" y="851306"/>
            <a:ext cx="3040500" cy="3431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406" name="Google Shape;406;p75"/>
          <p:cNvSpPr/>
          <p:nvPr/>
        </p:nvSpPr>
        <p:spPr>
          <a:xfrm>
            <a:off x="0" y="855239"/>
            <a:ext cx="1531500" cy="3427200"/>
          </a:xfrm>
          <a:prstGeom prst="rect">
            <a:avLst/>
          </a:prstGeom>
          <a:solidFill>
            <a:srgbClr val="B4B4B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7" name="Google Shape;407;p7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Custom Layout">
  <p:cSld name="42_Custom Layou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76"/>
          <p:cNvSpPr>
            <a:spLocks noGrp="1"/>
          </p:cNvSpPr>
          <p:nvPr>
            <p:ph type="pic" idx="2"/>
          </p:nvPr>
        </p:nvSpPr>
        <p:spPr>
          <a:xfrm>
            <a:off x="762000" y="0"/>
            <a:ext cx="8382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10" name="Google Shape;410;p7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7_Custom Layout">
  <p:cSld name="47_Custom Layou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77"/>
          <p:cNvSpPr>
            <a:spLocks noGrp="1"/>
          </p:cNvSpPr>
          <p:nvPr>
            <p:ph type="pic" idx="2"/>
          </p:nvPr>
        </p:nvSpPr>
        <p:spPr>
          <a:xfrm>
            <a:off x="762000" y="0"/>
            <a:ext cx="8382000" cy="30174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13" name="Google Shape;413;p7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4_Custom Layout">
  <p:cSld name="44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78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16" name="Google Shape;416;p7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6_Custom Layout">
  <p:cSld name="56_Custom Layout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79"/>
          <p:cNvSpPr txBox="1">
            <a:spLocks noGrp="1"/>
          </p:cNvSpPr>
          <p:nvPr>
            <p:ph type="title"/>
          </p:nvPr>
        </p:nvSpPr>
        <p:spPr>
          <a:xfrm>
            <a:off x="1521619" y="3308446"/>
            <a:ext cx="3812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79"/>
          <p:cNvSpPr>
            <a:spLocks noGrp="1"/>
          </p:cNvSpPr>
          <p:nvPr>
            <p:ph type="pic" idx="2"/>
          </p:nvPr>
        </p:nvSpPr>
        <p:spPr>
          <a:xfrm>
            <a:off x="1521619" y="870586"/>
            <a:ext cx="2219700" cy="1683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20" name="Google Shape;420;p79"/>
          <p:cNvSpPr>
            <a:spLocks noGrp="1"/>
          </p:cNvSpPr>
          <p:nvPr>
            <p:ph type="pic" idx="3"/>
          </p:nvPr>
        </p:nvSpPr>
        <p:spPr>
          <a:xfrm>
            <a:off x="6159954" y="870586"/>
            <a:ext cx="2219700" cy="1683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21" name="Google Shape;421;p79"/>
          <p:cNvSpPr>
            <a:spLocks noGrp="1"/>
          </p:cNvSpPr>
          <p:nvPr>
            <p:ph type="pic" idx="4"/>
          </p:nvPr>
        </p:nvSpPr>
        <p:spPr>
          <a:xfrm>
            <a:off x="3840787" y="870586"/>
            <a:ext cx="2219700" cy="1683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422" name="Google Shape;422;p7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7_Custom Layout">
  <p:cSld name="177_Custom Layout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80"/>
          <p:cNvSpPr txBox="1">
            <a:spLocks noGrp="1"/>
          </p:cNvSpPr>
          <p:nvPr>
            <p:ph type="title"/>
          </p:nvPr>
        </p:nvSpPr>
        <p:spPr>
          <a:xfrm>
            <a:off x="1521619" y="3308446"/>
            <a:ext cx="3812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80"/>
          <p:cNvSpPr>
            <a:spLocks noGrp="1"/>
          </p:cNvSpPr>
          <p:nvPr>
            <p:ph type="pic" idx="2"/>
          </p:nvPr>
        </p:nvSpPr>
        <p:spPr>
          <a:xfrm>
            <a:off x="1521619" y="870586"/>
            <a:ext cx="1630800" cy="1683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26" name="Google Shape;426;p80"/>
          <p:cNvSpPr>
            <a:spLocks noGrp="1"/>
          </p:cNvSpPr>
          <p:nvPr>
            <p:ph type="pic" idx="3"/>
          </p:nvPr>
        </p:nvSpPr>
        <p:spPr>
          <a:xfrm>
            <a:off x="5006498" y="870586"/>
            <a:ext cx="1630800" cy="1683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27" name="Google Shape;427;p80"/>
          <p:cNvSpPr>
            <a:spLocks noGrp="1"/>
          </p:cNvSpPr>
          <p:nvPr>
            <p:ph type="pic" idx="4"/>
          </p:nvPr>
        </p:nvSpPr>
        <p:spPr>
          <a:xfrm>
            <a:off x="6748939" y="870586"/>
            <a:ext cx="1630800" cy="1683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28" name="Google Shape;428;p80"/>
          <p:cNvSpPr>
            <a:spLocks noGrp="1"/>
          </p:cNvSpPr>
          <p:nvPr>
            <p:ph type="pic" idx="5"/>
          </p:nvPr>
        </p:nvSpPr>
        <p:spPr>
          <a:xfrm>
            <a:off x="3264059" y="870586"/>
            <a:ext cx="1630800" cy="1683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429" name="Google Shape;429;p8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 3 1 1">
  <p:cSld name="OBJECT_3_1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5" name="Google Shape;55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4303361" y="3371247"/>
            <a:ext cx="537277" cy="3007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-1" y="650021"/>
            <a:ext cx="537277" cy="3007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4_Custom Layout">
  <p:cSld name="164_Custom Layout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81"/>
          <p:cNvSpPr>
            <a:spLocks noGrp="1"/>
          </p:cNvSpPr>
          <p:nvPr>
            <p:ph type="pic" idx="2"/>
          </p:nvPr>
        </p:nvSpPr>
        <p:spPr>
          <a:xfrm>
            <a:off x="1521618" y="844154"/>
            <a:ext cx="1512000" cy="140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32" name="Google Shape;432;p81"/>
          <p:cNvSpPr>
            <a:spLocks noGrp="1"/>
          </p:cNvSpPr>
          <p:nvPr>
            <p:ph type="pic" idx="3"/>
          </p:nvPr>
        </p:nvSpPr>
        <p:spPr>
          <a:xfrm>
            <a:off x="1521618" y="3737973"/>
            <a:ext cx="1512000" cy="140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33" name="Google Shape;433;p81"/>
          <p:cNvSpPr>
            <a:spLocks noGrp="1"/>
          </p:cNvSpPr>
          <p:nvPr>
            <p:ph type="pic" idx="4"/>
          </p:nvPr>
        </p:nvSpPr>
        <p:spPr>
          <a:xfrm>
            <a:off x="3071609" y="844154"/>
            <a:ext cx="1512000" cy="1405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434" name="Google Shape;434;p81"/>
          <p:cNvSpPr>
            <a:spLocks noGrp="1"/>
          </p:cNvSpPr>
          <p:nvPr>
            <p:ph type="pic" idx="5"/>
          </p:nvPr>
        </p:nvSpPr>
        <p:spPr>
          <a:xfrm>
            <a:off x="1521618" y="2291063"/>
            <a:ext cx="1512000" cy="140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35" name="Google Shape;435;p81"/>
          <p:cNvSpPr>
            <a:spLocks noGrp="1"/>
          </p:cNvSpPr>
          <p:nvPr>
            <p:ph type="pic" idx="6"/>
          </p:nvPr>
        </p:nvSpPr>
        <p:spPr>
          <a:xfrm>
            <a:off x="3071609" y="2291063"/>
            <a:ext cx="1512000" cy="140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36" name="Google Shape;436;p81"/>
          <p:cNvSpPr>
            <a:spLocks noGrp="1"/>
          </p:cNvSpPr>
          <p:nvPr>
            <p:ph type="pic" idx="7"/>
          </p:nvPr>
        </p:nvSpPr>
        <p:spPr>
          <a:xfrm>
            <a:off x="3071609" y="3737973"/>
            <a:ext cx="1512000" cy="140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37" name="Google Shape;437;p81"/>
          <p:cNvSpPr>
            <a:spLocks noGrp="1"/>
          </p:cNvSpPr>
          <p:nvPr>
            <p:ph type="pic" idx="8"/>
          </p:nvPr>
        </p:nvSpPr>
        <p:spPr>
          <a:xfrm>
            <a:off x="4621598" y="844154"/>
            <a:ext cx="1512000" cy="140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38" name="Google Shape;438;p81"/>
          <p:cNvSpPr>
            <a:spLocks noGrp="1"/>
          </p:cNvSpPr>
          <p:nvPr>
            <p:ph type="pic" idx="9"/>
          </p:nvPr>
        </p:nvSpPr>
        <p:spPr>
          <a:xfrm>
            <a:off x="4621598" y="3737973"/>
            <a:ext cx="1512000" cy="140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39" name="Google Shape;439;p81"/>
          <p:cNvSpPr>
            <a:spLocks noGrp="1"/>
          </p:cNvSpPr>
          <p:nvPr>
            <p:ph type="pic" idx="13"/>
          </p:nvPr>
        </p:nvSpPr>
        <p:spPr>
          <a:xfrm>
            <a:off x="4621598" y="2291063"/>
            <a:ext cx="1512000" cy="140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40" name="Google Shape;440;p81"/>
          <p:cNvSpPr>
            <a:spLocks noGrp="1"/>
          </p:cNvSpPr>
          <p:nvPr>
            <p:ph type="pic" idx="14"/>
          </p:nvPr>
        </p:nvSpPr>
        <p:spPr>
          <a:xfrm>
            <a:off x="6171588" y="844154"/>
            <a:ext cx="1512000" cy="140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41" name="Google Shape;441;p81"/>
          <p:cNvSpPr>
            <a:spLocks noGrp="1"/>
          </p:cNvSpPr>
          <p:nvPr>
            <p:ph type="pic" idx="15"/>
          </p:nvPr>
        </p:nvSpPr>
        <p:spPr>
          <a:xfrm>
            <a:off x="6171588" y="3737973"/>
            <a:ext cx="1512000" cy="140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42" name="Google Shape;442;p81"/>
          <p:cNvSpPr>
            <a:spLocks noGrp="1"/>
          </p:cNvSpPr>
          <p:nvPr>
            <p:ph type="pic" idx="16"/>
          </p:nvPr>
        </p:nvSpPr>
        <p:spPr>
          <a:xfrm>
            <a:off x="6171588" y="2291063"/>
            <a:ext cx="1512000" cy="140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43" name="Google Shape;443;p81"/>
          <p:cNvSpPr>
            <a:spLocks noGrp="1"/>
          </p:cNvSpPr>
          <p:nvPr>
            <p:ph type="pic" idx="17"/>
          </p:nvPr>
        </p:nvSpPr>
        <p:spPr>
          <a:xfrm>
            <a:off x="7721578" y="844154"/>
            <a:ext cx="1512000" cy="140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44" name="Google Shape;444;p81"/>
          <p:cNvSpPr>
            <a:spLocks noGrp="1"/>
          </p:cNvSpPr>
          <p:nvPr>
            <p:ph type="pic" idx="18"/>
          </p:nvPr>
        </p:nvSpPr>
        <p:spPr>
          <a:xfrm>
            <a:off x="7721578" y="3737973"/>
            <a:ext cx="1512000" cy="140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45" name="Google Shape;445;p81"/>
          <p:cNvSpPr>
            <a:spLocks noGrp="1"/>
          </p:cNvSpPr>
          <p:nvPr>
            <p:ph type="pic" idx="19"/>
          </p:nvPr>
        </p:nvSpPr>
        <p:spPr>
          <a:xfrm>
            <a:off x="7721578" y="2291063"/>
            <a:ext cx="1512000" cy="140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46" name="Google Shape;446;p8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Custom Layout">
  <p:cSld name="30_Custom Layout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82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82"/>
          <p:cNvSpPr>
            <a:spLocks noGrp="1"/>
          </p:cNvSpPr>
          <p:nvPr>
            <p:ph type="pic" idx="2"/>
          </p:nvPr>
        </p:nvSpPr>
        <p:spPr>
          <a:xfrm>
            <a:off x="3664153" y="2096400"/>
            <a:ext cx="810000" cy="810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450" name="Google Shape;450;p82"/>
          <p:cNvSpPr>
            <a:spLocks noGrp="1"/>
          </p:cNvSpPr>
          <p:nvPr>
            <p:ph type="pic" idx="3"/>
          </p:nvPr>
        </p:nvSpPr>
        <p:spPr>
          <a:xfrm>
            <a:off x="5422020" y="2096400"/>
            <a:ext cx="810000" cy="810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51" name="Google Shape;451;p82"/>
          <p:cNvSpPr>
            <a:spLocks noGrp="1"/>
          </p:cNvSpPr>
          <p:nvPr>
            <p:ph type="pic" idx="4"/>
          </p:nvPr>
        </p:nvSpPr>
        <p:spPr>
          <a:xfrm>
            <a:off x="7179351" y="2096400"/>
            <a:ext cx="810000" cy="810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52" name="Google Shape;452;p82"/>
          <p:cNvSpPr>
            <a:spLocks noGrp="1"/>
          </p:cNvSpPr>
          <p:nvPr>
            <p:ph type="pic" idx="5"/>
          </p:nvPr>
        </p:nvSpPr>
        <p:spPr>
          <a:xfrm>
            <a:off x="1906286" y="2096400"/>
            <a:ext cx="810000" cy="810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53" name="Google Shape;453;p8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8_Custom Layout">
  <p:cSld name="178_Custom Layout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83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83"/>
          <p:cNvSpPr>
            <a:spLocks noGrp="1"/>
          </p:cNvSpPr>
          <p:nvPr>
            <p:ph type="pic" idx="2"/>
          </p:nvPr>
        </p:nvSpPr>
        <p:spPr>
          <a:xfrm>
            <a:off x="4548879" y="2096400"/>
            <a:ext cx="810000" cy="810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457" name="Google Shape;457;p83"/>
          <p:cNvSpPr>
            <a:spLocks noGrp="1"/>
          </p:cNvSpPr>
          <p:nvPr>
            <p:ph type="pic" idx="3"/>
          </p:nvPr>
        </p:nvSpPr>
        <p:spPr>
          <a:xfrm>
            <a:off x="6891976" y="2096400"/>
            <a:ext cx="810000" cy="810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58" name="Google Shape;458;p83"/>
          <p:cNvSpPr>
            <a:spLocks noGrp="1"/>
          </p:cNvSpPr>
          <p:nvPr>
            <p:ph type="pic" idx="4"/>
          </p:nvPr>
        </p:nvSpPr>
        <p:spPr>
          <a:xfrm>
            <a:off x="2203538" y="2096400"/>
            <a:ext cx="810000" cy="810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59" name="Google Shape;459;p8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Custom Layout">
  <p:cSld name="33_Custom Layout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84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84"/>
          <p:cNvSpPr>
            <a:spLocks noGrp="1"/>
          </p:cNvSpPr>
          <p:nvPr>
            <p:ph type="pic" idx="2"/>
          </p:nvPr>
        </p:nvSpPr>
        <p:spPr>
          <a:xfrm>
            <a:off x="3007275" y="1613696"/>
            <a:ext cx="1578600" cy="1578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463" name="Google Shape;463;p84"/>
          <p:cNvSpPr>
            <a:spLocks noGrp="1"/>
          </p:cNvSpPr>
          <p:nvPr>
            <p:ph type="pic" idx="3"/>
          </p:nvPr>
        </p:nvSpPr>
        <p:spPr>
          <a:xfrm>
            <a:off x="4798586" y="1613696"/>
            <a:ext cx="1578600" cy="15786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64" name="Google Shape;464;p84"/>
          <p:cNvSpPr>
            <a:spLocks noGrp="1"/>
          </p:cNvSpPr>
          <p:nvPr>
            <p:ph type="pic" idx="4"/>
          </p:nvPr>
        </p:nvSpPr>
        <p:spPr>
          <a:xfrm>
            <a:off x="6589898" y="1613696"/>
            <a:ext cx="1578600" cy="15786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65" name="Google Shape;465;p84"/>
          <p:cNvSpPr>
            <a:spLocks noGrp="1"/>
          </p:cNvSpPr>
          <p:nvPr>
            <p:ph type="pic" idx="5"/>
          </p:nvPr>
        </p:nvSpPr>
        <p:spPr>
          <a:xfrm>
            <a:off x="1215964" y="1611293"/>
            <a:ext cx="1578600" cy="15786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66" name="Google Shape;466;p8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2_Title Slide">
  <p:cSld name="62_Title Slide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85"/>
          <p:cNvSpPr txBox="1">
            <a:spLocks noGrp="1"/>
          </p:cNvSpPr>
          <p:nvPr>
            <p:ph type="title"/>
          </p:nvPr>
        </p:nvSpPr>
        <p:spPr>
          <a:xfrm>
            <a:off x="768728" y="881476"/>
            <a:ext cx="7610100" cy="1235700"/>
          </a:xfrm>
          <a:prstGeom prst="rect">
            <a:avLst/>
          </a:prstGeom>
          <a:noFill/>
          <a:ln>
            <a:noFill/>
          </a:ln>
          <a:effectLst>
            <a:outerShdw blurRad="762000" dist="381000" dir="5400000" algn="t" rotWithShape="0">
              <a:srgbClr val="000000">
                <a:alpha val="29800"/>
              </a:srgbClr>
            </a:outerShdw>
          </a:effectLst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Montserrat"/>
              <a:buNone/>
              <a:defRPr sz="9000"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85"/>
          <p:cNvSpPr>
            <a:spLocks noGrp="1"/>
          </p:cNvSpPr>
          <p:nvPr>
            <p:ph type="pic" idx="2"/>
          </p:nvPr>
        </p:nvSpPr>
        <p:spPr>
          <a:xfrm>
            <a:off x="4572001" y="-22860"/>
            <a:ext cx="4564500" cy="5166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70" name="Google Shape;470;p8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5_Custom Layout">
  <p:cSld name="55_Custom Layou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86"/>
          <p:cNvSpPr>
            <a:spLocks noGrp="1"/>
          </p:cNvSpPr>
          <p:nvPr>
            <p:ph type="pic" idx="2"/>
          </p:nvPr>
        </p:nvSpPr>
        <p:spPr>
          <a:xfrm>
            <a:off x="1520475" y="844154"/>
            <a:ext cx="1727700" cy="1727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73" name="Google Shape;473;p86"/>
          <p:cNvSpPr>
            <a:spLocks noGrp="1"/>
          </p:cNvSpPr>
          <p:nvPr>
            <p:ph type="pic" idx="3"/>
          </p:nvPr>
        </p:nvSpPr>
        <p:spPr>
          <a:xfrm>
            <a:off x="1520475" y="2681968"/>
            <a:ext cx="2122800" cy="202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74" name="Google Shape;474;p86"/>
          <p:cNvSpPr>
            <a:spLocks noGrp="1"/>
          </p:cNvSpPr>
          <p:nvPr>
            <p:ph type="pic" idx="4"/>
          </p:nvPr>
        </p:nvSpPr>
        <p:spPr>
          <a:xfrm>
            <a:off x="6256780" y="2681968"/>
            <a:ext cx="2122800" cy="202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75" name="Google Shape;475;p86"/>
          <p:cNvSpPr>
            <a:spLocks noGrp="1"/>
          </p:cNvSpPr>
          <p:nvPr>
            <p:ph type="pic" idx="5"/>
          </p:nvPr>
        </p:nvSpPr>
        <p:spPr>
          <a:xfrm>
            <a:off x="5182157" y="844154"/>
            <a:ext cx="3197400" cy="1727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76" name="Google Shape;476;p86"/>
          <p:cNvSpPr>
            <a:spLocks noGrp="1"/>
          </p:cNvSpPr>
          <p:nvPr>
            <p:ph type="pic" idx="6"/>
          </p:nvPr>
        </p:nvSpPr>
        <p:spPr>
          <a:xfrm>
            <a:off x="3755447" y="2681968"/>
            <a:ext cx="2389200" cy="202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77" name="Google Shape;477;p8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6_Custom Layout">
  <p:cSld name="156_Custom Layout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87"/>
          <p:cNvSpPr>
            <a:spLocks noGrp="1"/>
          </p:cNvSpPr>
          <p:nvPr>
            <p:ph type="pic" idx="2"/>
          </p:nvPr>
        </p:nvSpPr>
        <p:spPr>
          <a:xfrm>
            <a:off x="1520475" y="844154"/>
            <a:ext cx="1727700" cy="1727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80" name="Google Shape;480;p87"/>
          <p:cNvSpPr>
            <a:spLocks noGrp="1"/>
          </p:cNvSpPr>
          <p:nvPr>
            <p:ph type="pic" idx="3"/>
          </p:nvPr>
        </p:nvSpPr>
        <p:spPr>
          <a:xfrm>
            <a:off x="1520475" y="2681968"/>
            <a:ext cx="6859200" cy="202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81" name="Google Shape;481;p87"/>
          <p:cNvSpPr>
            <a:spLocks noGrp="1"/>
          </p:cNvSpPr>
          <p:nvPr>
            <p:ph type="pic" idx="4"/>
          </p:nvPr>
        </p:nvSpPr>
        <p:spPr>
          <a:xfrm>
            <a:off x="5182157" y="844154"/>
            <a:ext cx="3197400" cy="1727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82" name="Google Shape;482;p8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7_Custom Layout">
  <p:cSld name="157_Custom Layout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88"/>
          <p:cNvSpPr>
            <a:spLocks noGrp="1"/>
          </p:cNvSpPr>
          <p:nvPr>
            <p:ph type="pic" idx="2"/>
          </p:nvPr>
        </p:nvSpPr>
        <p:spPr>
          <a:xfrm>
            <a:off x="1520475" y="844154"/>
            <a:ext cx="1727700" cy="1727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85" name="Google Shape;485;p88"/>
          <p:cNvSpPr>
            <a:spLocks noGrp="1"/>
          </p:cNvSpPr>
          <p:nvPr>
            <p:ph type="pic" idx="3"/>
          </p:nvPr>
        </p:nvSpPr>
        <p:spPr>
          <a:xfrm>
            <a:off x="1520476" y="2681968"/>
            <a:ext cx="1727700" cy="202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86" name="Google Shape;486;p88"/>
          <p:cNvSpPr>
            <a:spLocks noGrp="1"/>
          </p:cNvSpPr>
          <p:nvPr>
            <p:ph type="pic" idx="4"/>
          </p:nvPr>
        </p:nvSpPr>
        <p:spPr>
          <a:xfrm>
            <a:off x="5182157" y="844154"/>
            <a:ext cx="3197400" cy="3861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87" name="Google Shape;487;p88"/>
          <p:cNvSpPr>
            <a:spLocks noGrp="1"/>
          </p:cNvSpPr>
          <p:nvPr>
            <p:ph type="pic" idx="5"/>
          </p:nvPr>
        </p:nvSpPr>
        <p:spPr>
          <a:xfrm>
            <a:off x="3351293" y="2681967"/>
            <a:ext cx="1727700" cy="202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88" name="Google Shape;488;p8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8_Custom Layout">
  <p:cSld name="158_Custom Layout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89"/>
          <p:cNvSpPr>
            <a:spLocks noGrp="1"/>
          </p:cNvSpPr>
          <p:nvPr>
            <p:ph type="pic" idx="2"/>
          </p:nvPr>
        </p:nvSpPr>
        <p:spPr>
          <a:xfrm>
            <a:off x="1520474" y="844154"/>
            <a:ext cx="3558300" cy="1727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91" name="Google Shape;491;p89"/>
          <p:cNvSpPr>
            <a:spLocks noGrp="1"/>
          </p:cNvSpPr>
          <p:nvPr>
            <p:ph type="pic" idx="3"/>
          </p:nvPr>
        </p:nvSpPr>
        <p:spPr>
          <a:xfrm>
            <a:off x="1520476" y="2681968"/>
            <a:ext cx="1727700" cy="202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92" name="Google Shape;492;p89"/>
          <p:cNvSpPr>
            <a:spLocks noGrp="1"/>
          </p:cNvSpPr>
          <p:nvPr>
            <p:ph type="pic" idx="4"/>
          </p:nvPr>
        </p:nvSpPr>
        <p:spPr>
          <a:xfrm>
            <a:off x="5182157" y="844154"/>
            <a:ext cx="3197400" cy="3861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93" name="Google Shape;493;p8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9_Custom Layout">
  <p:cSld name="159_Custom Layout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90"/>
          <p:cNvSpPr>
            <a:spLocks noGrp="1"/>
          </p:cNvSpPr>
          <p:nvPr>
            <p:ph type="pic" idx="2"/>
          </p:nvPr>
        </p:nvSpPr>
        <p:spPr>
          <a:xfrm>
            <a:off x="3349275" y="844154"/>
            <a:ext cx="1727700" cy="1727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96" name="Google Shape;496;p90"/>
          <p:cNvSpPr>
            <a:spLocks noGrp="1"/>
          </p:cNvSpPr>
          <p:nvPr>
            <p:ph type="pic" idx="3"/>
          </p:nvPr>
        </p:nvSpPr>
        <p:spPr>
          <a:xfrm>
            <a:off x="6765131" y="2681968"/>
            <a:ext cx="1614600" cy="92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97" name="Google Shape;497;p90"/>
          <p:cNvSpPr>
            <a:spLocks noGrp="1"/>
          </p:cNvSpPr>
          <p:nvPr>
            <p:ph type="pic" idx="4"/>
          </p:nvPr>
        </p:nvSpPr>
        <p:spPr>
          <a:xfrm>
            <a:off x="5182157" y="844154"/>
            <a:ext cx="3197400" cy="1727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98" name="Google Shape;498;p90"/>
          <p:cNvSpPr>
            <a:spLocks noGrp="1"/>
          </p:cNvSpPr>
          <p:nvPr>
            <p:ph type="pic" idx="5"/>
          </p:nvPr>
        </p:nvSpPr>
        <p:spPr>
          <a:xfrm>
            <a:off x="3248071" y="2681968"/>
            <a:ext cx="3417000" cy="202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99" name="Google Shape;499;p90"/>
          <p:cNvSpPr>
            <a:spLocks noGrp="1"/>
          </p:cNvSpPr>
          <p:nvPr>
            <p:ph type="pic" idx="6"/>
          </p:nvPr>
        </p:nvSpPr>
        <p:spPr>
          <a:xfrm>
            <a:off x="6765131" y="3721894"/>
            <a:ext cx="1614600" cy="9834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00" name="Google Shape;500;p90"/>
          <p:cNvSpPr>
            <a:spLocks noGrp="1"/>
          </p:cNvSpPr>
          <p:nvPr>
            <p:ph type="pic" idx="7"/>
          </p:nvPr>
        </p:nvSpPr>
        <p:spPr>
          <a:xfrm>
            <a:off x="1520429" y="2681968"/>
            <a:ext cx="1614600" cy="92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01" name="Google Shape;501;p90"/>
          <p:cNvSpPr>
            <a:spLocks noGrp="1"/>
          </p:cNvSpPr>
          <p:nvPr>
            <p:ph type="pic" idx="8"/>
          </p:nvPr>
        </p:nvSpPr>
        <p:spPr>
          <a:xfrm>
            <a:off x="1520429" y="3721894"/>
            <a:ext cx="1614600" cy="9834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02" name="Google Shape;502;p9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1" name="Google Shape;61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37" y="2497664"/>
            <a:ext cx="337302" cy="2154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4061374" y="-1471434"/>
            <a:ext cx="640100" cy="358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7_Custom Layout">
  <p:cSld name="57_Custom Layout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91"/>
          <p:cNvSpPr>
            <a:spLocks noGrp="1"/>
          </p:cNvSpPr>
          <p:nvPr>
            <p:ph type="pic" idx="2"/>
          </p:nvPr>
        </p:nvSpPr>
        <p:spPr>
          <a:xfrm>
            <a:off x="4571999" y="2571750"/>
            <a:ext cx="3807600" cy="2571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05" name="Google Shape;505;p91"/>
          <p:cNvSpPr>
            <a:spLocks noGrp="1"/>
          </p:cNvSpPr>
          <p:nvPr>
            <p:ph type="pic" idx="3"/>
          </p:nvPr>
        </p:nvSpPr>
        <p:spPr>
          <a:xfrm>
            <a:off x="1520429" y="0"/>
            <a:ext cx="3051600" cy="2571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06" name="Google Shape;506;p9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8_Custom Layout">
  <p:cSld name="58_Custom Layout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92"/>
          <p:cNvSpPr>
            <a:spLocks noGrp="1"/>
          </p:cNvSpPr>
          <p:nvPr>
            <p:ph type="pic" idx="2"/>
          </p:nvPr>
        </p:nvSpPr>
        <p:spPr>
          <a:xfrm>
            <a:off x="762000" y="0"/>
            <a:ext cx="8382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09" name="Google Shape;509;p92"/>
          <p:cNvSpPr>
            <a:spLocks noGrp="1"/>
          </p:cNvSpPr>
          <p:nvPr>
            <p:ph type="pic" idx="3"/>
          </p:nvPr>
        </p:nvSpPr>
        <p:spPr>
          <a:xfrm>
            <a:off x="2276476" y="2571750"/>
            <a:ext cx="2295600" cy="2571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10" name="Google Shape;510;p9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9_Custom Layout">
  <p:cSld name="59_Custom Layout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93"/>
          <p:cNvSpPr>
            <a:spLocks noGrp="1"/>
          </p:cNvSpPr>
          <p:nvPr>
            <p:ph type="pic" idx="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13" name="Google Shape;513;p9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0_Custom Layout">
  <p:cSld name="60_Custom Layout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94"/>
          <p:cNvSpPr>
            <a:spLocks noGrp="1"/>
          </p:cNvSpPr>
          <p:nvPr>
            <p:ph type="pic" idx="2"/>
          </p:nvPr>
        </p:nvSpPr>
        <p:spPr>
          <a:xfrm>
            <a:off x="762000" y="0"/>
            <a:ext cx="1514400" cy="2571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16" name="Google Shape;516;p94"/>
          <p:cNvSpPr>
            <a:spLocks noGrp="1"/>
          </p:cNvSpPr>
          <p:nvPr>
            <p:ph type="pic" idx="3"/>
          </p:nvPr>
        </p:nvSpPr>
        <p:spPr>
          <a:xfrm>
            <a:off x="762000" y="2571750"/>
            <a:ext cx="1514400" cy="2571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17" name="Google Shape;517;p94"/>
          <p:cNvSpPr txBox="1">
            <a:spLocks noGrp="1"/>
          </p:cNvSpPr>
          <p:nvPr>
            <p:ph type="title"/>
          </p:nvPr>
        </p:nvSpPr>
        <p:spPr>
          <a:xfrm>
            <a:off x="5326380" y="710026"/>
            <a:ext cx="3059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9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1_Custom Layout">
  <p:cSld name="61_Custom Layout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95"/>
          <p:cNvSpPr>
            <a:spLocks noGrp="1"/>
          </p:cNvSpPr>
          <p:nvPr>
            <p:ph type="pic" idx="2"/>
          </p:nvPr>
        </p:nvSpPr>
        <p:spPr>
          <a:xfrm>
            <a:off x="2276474" y="2571750"/>
            <a:ext cx="2295600" cy="2571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21" name="Google Shape;521;p95"/>
          <p:cNvSpPr txBox="1">
            <a:spLocks noGrp="1"/>
          </p:cNvSpPr>
          <p:nvPr>
            <p:ph type="title"/>
          </p:nvPr>
        </p:nvSpPr>
        <p:spPr>
          <a:xfrm>
            <a:off x="5326380" y="710026"/>
            <a:ext cx="3059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95"/>
          <p:cNvSpPr>
            <a:spLocks noGrp="1"/>
          </p:cNvSpPr>
          <p:nvPr>
            <p:ph type="pic" idx="3"/>
          </p:nvPr>
        </p:nvSpPr>
        <p:spPr>
          <a:xfrm>
            <a:off x="2276474" y="1"/>
            <a:ext cx="2295600" cy="2571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23" name="Google Shape;523;p9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4_Custom Layout">
  <p:cSld name="144_Custom Layout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96"/>
          <p:cNvSpPr>
            <a:spLocks noGrp="1"/>
          </p:cNvSpPr>
          <p:nvPr>
            <p:ph type="pic" idx="2"/>
          </p:nvPr>
        </p:nvSpPr>
        <p:spPr>
          <a:xfrm>
            <a:off x="6084095" y="2571750"/>
            <a:ext cx="2295600" cy="2571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26" name="Google Shape;526;p96"/>
          <p:cNvSpPr txBox="1">
            <a:spLocks noGrp="1"/>
          </p:cNvSpPr>
          <p:nvPr>
            <p:ph type="title"/>
          </p:nvPr>
        </p:nvSpPr>
        <p:spPr>
          <a:xfrm>
            <a:off x="1520428" y="710026"/>
            <a:ext cx="3059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96"/>
          <p:cNvSpPr>
            <a:spLocks noGrp="1"/>
          </p:cNvSpPr>
          <p:nvPr>
            <p:ph type="pic" idx="3"/>
          </p:nvPr>
        </p:nvSpPr>
        <p:spPr>
          <a:xfrm>
            <a:off x="6084095" y="1"/>
            <a:ext cx="2295600" cy="2571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28" name="Google Shape;528;p9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2_Custom Layout">
  <p:cSld name="62_Custom Layout"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97"/>
          <p:cNvSpPr>
            <a:spLocks noGrp="1"/>
          </p:cNvSpPr>
          <p:nvPr>
            <p:ph type="pic" idx="2"/>
          </p:nvPr>
        </p:nvSpPr>
        <p:spPr>
          <a:xfrm>
            <a:off x="2276474" y="2571751"/>
            <a:ext cx="2295600" cy="2133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31" name="Google Shape;531;p97"/>
          <p:cNvSpPr txBox="1">
            <a:spLocks noGrp="1"/>
          </p:cNvSpPr>
          <p:nvPr>
            <p:ph type="title"/>
          </p:nvPr>
        </p:nvSpPr>
        <p:spPr>
          <a:xfrm>
            <a:off x="5326380" y="710026"/>
            <a:ext cx="3059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97"/>
          <p:cNvSpPr>
            <a:spLocks noGrp="1"/>
          </p:cNvSpPr>
          <p:nvPr>
            <p:ph type="pic" idx="3"/>
          </p:nvPr>
        </p:nvSpPr>
        <p:spPr>
          <a:xfrm>
            <a:off x="4572002" y="2571751"/>
            <a:ext cx="2295600" cy="2133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33" name="Google Shape;533;p97"/>
          <p:cNvSpPr>
            <a:spLocks noGrp="1"/>
          </p:cNvSpPr>
          <p:nvPr>
            <p:ph type="pic" idx="4"/>
          </p:nvPr>
        </p:nvSpPr>
        <p:spPr>
          <a:xfrm>
            <a:off x="6862903" y="2571751"/>
            <a:ext cx="2281200" cy="2133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34" name="Google Shape;534;p9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9_Custom Layout">
  <p:cSld name="169_Custom Layout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98"/>
          <p:cNvSpPr>
            <a:spLocks noGrp="1"/>
          </p:cNvSpPr>
          <p:nvPr>
            <p:ph type="pic" idx="2"/>
          </p:nvPr>
        </p:nvSpPr>
        <p:spPr>
          <a:xfrm>
            <a:off x="764382" y="2571750"/>
            <a:ext cx="1900500" cy="2133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37" name="Google Shape;537;p98"/>
          <p:cNvSpPr>
            <a:spLocks noGrp="1"/>
          </p:cNvSpPr>
          <p:nvPr>
            <p:ph type="pic" idx="3"/>
          </p:nvPr>
        </p:nvSpPr>
        <p:spPr>
          <a:xfrm>
            <a:off x="2671559" y="2571750"/>
            <a:ext cx="1900500" cy="2133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38" name="Google Shape;538;p98"/>
          <p:cNvSpPr>
            <a:spLocks noGrp="1"/>
          </p:cNvSpPr>
          <p:nvPr>
            <p:ph type="pic" idx="4"/>
          </p:nvPr>
        </p:nvSpPr>
        <p:spPr>
          <a:xfrm>
            <a:off x="4578735" y="2571750"/>
            <a:ext cx="1900500" cy="2133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39" name="Google Shape;539;p98"/>
          <p:cNvSpPr>
            <a:spLocks noGrp="1"/>
          </p:cNvSpPr>
          <p:nvPr>
            <p:ph type="pic" idx="5"/>
          </p:nvPr>
        </p:nvSpPr>
        <p:spPr>
          <a:xfrm>
            <a:off x="6485911" y="2571750"/>
            <a:ext cx="1900500" cy="2133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40" name="Google Shape;540;p9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3_Custom Layout">
  <p:cSld name="63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99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43" name="Google Shape;543;p99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99"/>
          <p:cNvSpPr>
            <a:spLocks noGrp="1"/>
          </p:cNvSpPr>
          <p:nvPr>
            <p:ph type="pic" idx="3"/>
          </p:nvPr>
        </p:nvSpPr>
        <p:spPr>
          <a:xfrm>
            <a:off x="2446020" y="1714500"/>
            <a:ext cx="1524000" cy="2148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545" name="Google Shape;545;p99"/>
          <p:cNvSpPr>
            <a:spLocks noGrp="1"/>
          </p:cNvSpPr>
          <p:nvPr>
            <p:ph type="pic" idx="4"/>
          </p:nvPr>
        </p:nvSpPr>
        <p:spPr>
          <a:xfrm>
            <a:off x="4132421" y="1714500"/>
            <a:ext cx="1524000" cy="2148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46" name="Google Shape;546;p99"/>
          <p:cNvSpPr>
            <a:spLocks noGrp="1"/>
          </p:cNvSpPr>
          <p:nvPr>
            <p:ph type="pic" idx="5"/>
          </p:nvPr>
        </p:nvSpPr>
        <p:spPr>
          <a:xfrm>
            <a:off x="5818823" y="1714500"/>
            <a:ext cx="1524000" cy="2148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47" name="Google Shape;547;p99"/>
          <p:cNvSpPr>
            <a:spLocks noGrp="1"/>
          </p:cNvSpPr>
          <p:nvPr>
            <p:ph type="pic" idx="6"/>
          </p:nvPr>
        </p:nvSpPr>
        <p:spPr>
          <a:xfrm>
            <a:off x="759619" y="1714500"/>
            <a:ext cx="1524000" cy="2148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48" name="Google Shape;548;p9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4_Custom Layout">
  <p:cSld name="64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00"/>
          <p:cNvSpPr>
            <a:spLocks noGrp="1"/>
          </p:cNvSpPr>
          <p:nvPr>
            <p:ph type="pic" idx="2"/>
          </p:nvPr>
        </p:nvSpPr>
        <p:spPr>
          <a:xfrm>
            <a:off x="0" y="3386138"/>
            <a:ext cx="1521600" cy="17574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51" name="Google Shape;551;p100"/>
          <p:cNvSpPr>
            <a:spLocks noGrp="1"/>
          </p:cNvSpPr>
          <p:nvPr>
            <p:ph type="pic" idx="3"/>
          </p:nvPr>
        </p:nvSpPr>
        <p:spPr>
          <a:xfrm>
            <a:off x="1521687" y="3386138"/>
            <a:ext cx="1521600" cy="17574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52" name="Google Shape;552;p100"/>
          <p:cNvSpPr>
            <a:spLocks noGrp="1"/>
          </p:cNvSpPr>
          <p:nvPr>
            <p:ph type="pic" idx="4"/>
          </p:nvPr>
        </p:nvSpPr>
        <p:spPr>
          <a:xfrm>
            <a:off x="3043374" y="3386138"/>
            <a:ext cx="1535700" cy="17574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53" name="Google Shape;553;p100"/>
          <p:cNvSpPr>
            <a:spLocks noGrp="1"/>
          </p:cNvSpPr>
          <p:nvPr>
            <p:ph type="pic" idx="5"/>
          </p:nvPr>
        </p:nvSpPr>
        <p:spPr>
          <a:xfrm>
            <a:off x="4578941" y="3386138"/>
            <a:ext cx="1521600" cy="17574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54" name="Google Shape;554;p100"/>
          <p:cNvSpPr>
            <a:spLocks noGrp="1"/>
          </p:cNvSpPr>
          <p:nvPr>
            <p:ph type="pic" idx="6"/>
          </p:nvPr>
        </p:nvSpPr>
        <p:spPr>
          <a:xfrm>
            <a:off x="6100626" y="3386138"/>
            <a:ext cx="1521600" cy="17574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55" name="Google Shape;555;p100"/>
          <p:cNvSpPr>
            <a:spLocks noGrp="1"/>
          </p:cNvSpPr>
          <p:nvPr>
            <p:ph type="pic" idx="7"/>
          </p:nvPr>
        </p:nvSpPr>
        <p:spPr>
          <a:xfrm>
            <a:off x="7622313" y="3386138"/>
            <a:ext cx="1521600" cy="17574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56" name="Google Shape;556;p100"/>
          <p:cNvSpPr>
            <a:spLocks noGrp="1"/>
          </p:cNvSpPr>
          <p:nvPr>
            <p:ph type="pic" idx="8"/>
          </p:nvPr>
        </p:nvSpPr>
        <p:spPr>
          <a:xfrm>
            <a:off x="0" y="-1"/>
            <a:ext cx="1521600" cy="1641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57" name="Google Shape;557;p100"/>
          <p:cNvSpPr>
            <a:spLocks noGrp="1"/>
          </p:cNvSpPr>
          <p:nvPr>
            <p:ph type="pic" idx="9"/>
          </p:nvPr>
        </p:nvSpPr>
        <p:spPr>
          <a:xfrm>
            <a:off x="1521687" y="-1"/>
            <a:ext cx="1521600" cy="1641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58" name="Google Shape;558;p100"/>
          <p:cNvSpPr>
            <a:spLocks noGrp="1"/>
          </p:cNvSpPr>
          <p:nvPr>
            <p:ph type="pic" idx="13"/>
          </p:nvPr>
        </p:nvSpPr>
        <p:spPr>
          <a:xfrm>
            <a:off x="3043374" y="-1"/>
            <a:ext cx="1535700" cy="1641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59" name="Google Shape;559;p100"/>
          <p:cNvSpPr>
            <a:spLocks noGrp="1"/>
          </p:cNvSpPr>
          <p:nvPr>
            <p:ph type="pic" idx="14"/>
          </p:nvPr>
        </p:nvSpPr>
        <p:spPr>
          <a:xfrm>
            <a:off x="4578941" y="-1"/>
            <a:ext cx="1521600" cy="1641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60" name="Google Shape;560;p100"/>
          <p:cNvSpPr>
            <a:spLocks noGrp="1"/>
          </p:cNvSpPr>
          <p:nvPr>
            <p:ph type="pic" idx="15"/>
          </p:nvPr>
        </p:nvSpPr>
        <p:spPr>
          <a:xfrm>
            <a:off x="6100626" y="-1"/>
            <a:ext cx="1521600" cy="1641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61" name="Google Shape;561;p100"/>
          <p:cNvSpPr>
            <a:spLocks noGrp="1"/>
          </p:cNvSpPr>
          <p:nvPr>
            <p:ph type="pic" idx="16"/>
          </p:nvPr>
        </p:nvSpPr>
        <p:spPr>
          <a:xfrm>
            <a:off x="7622313" y="-1"/>
            <a:ext cx="1521600" cy="1641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62" name="Google Shape;562;p100"/>
          <p:cNvSpPr>
            <a:spLocks noGrp="1"/>
          </p:cNvSpPr>
          <p:nvPr>
            <p:ph type="pic" idx="17"/>
          </p:nvPr>
        </p:nvSpPr>
        <p:spPr>
          <a:xfrm>
            <a:off x="0" y="1641021"/>
            <a:ext cx="1521600" cy="1745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63" name="Google Shape;563;p100"/>
          <p:cNvSpPr>
            <a:spLocks noGrp="1"/>
          </p:cNvSpPr>
          <p:nvPr>
            <p:ph type="pic" idx="18"/>
          </p:nvPr>
        </p:nvSpPr>
        <p:spPr>
          <a:xfrm>
            <a:off x="4578941" y="1641021"/>
            <a:ext cx="1521600" cy="1745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64" name="Google Shape;564;p100"/>
          <p:cNvSpPr>
            <a:spLocks noGrp="1"/>
          </p:cNvSpPr>
          <p:nvPr>
            <p:ph type="pic" idx="19"/>
          </p:nvPr>
        </p:nvSpPr>
        <p:spPr>
          <a:xfrm>
            <a:off x="6100626" y="1641021"/>
            <a:ext cx="1521600" cy="1745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65" name="Google Shape;565;p100"/>
          <p:cNvSpPr>
            <a:spLocks noGrp="1"/>
          </p:cNvSpPr>
          <p:nvPr>
            <p:ph type="pic" idx="20"/>
          </p:nvPr>
        </p:nvSpPr>
        <p:spPr>
          <a:xfrm>
            <a:off x="7622313" y="1641021"/>
            <a:ext cx="1521600" cy="1745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66" name="Google Shape;566;p10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199" Type="http://schemas.openxmlformats.org/officeDocument/2006/relationships/slideLayout" Target="../slideLayouts/slideLayout199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190" Type="http://schemas.openxmlformats.org/officeDocument/2006/relationships/slideLayout" Target="../slideLayouts/slideLayout190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1618" y="1885950"/>
            <a:ext cx="6864600" cy="25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0" y="4869774"/>
            <a:ext cx="407700" cy="273900"/>
          </a:xfrm>
          <a:prstGeom prst="round1Rect">
            <a:avLst>
              <a:gd name="adj" fmla="val 16667"/>
            </a:avLst>
          </a:prstGeom>
          <a:solidFill>
            <a:srgbClr val="F7B85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9;p1"/>
          <p:cNvSpPr txBox="1"/>
          <p:nvPr/>
        </p:nvSpPr>
        <p:spPr>
          <a:xfrm>
            <a:off x="-65250" y="4869781"/>
            <a:ext cx="538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6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10;p1"/>
          <p:cNvSpPr txBox="1"/>
          <p:nvPr/>
        </p:nvSpPr>
        <p:spPr>
          <a:xfrm rot="5400000">
            <a:off x="6146423" y="2025300"/>
            <a:ext cx="5143500" cy="10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GB" sz="7100" b="1" i="0" u="none" strike="noStrike" cap="none">
                <a:solidFill>
                  <a:srgbClr val="F2F2F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#nosheets</a:t>
            </a:r>
            <a:endParaRPr sz="7100" b="1" i="0" u="none" strike="noStrike" cap="none">
              <a:solidFill>
                <a:srgbClr val="F2F2F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  <p:sldLayoutId id="2147483719" r:id="rId72"/>
    <p:sldLayoutId id="2147483720" r:id="rId73"/>
    <p:sldLayoutId id="2147483721" r:id="rId74"/>
    <p:sldLayoutId id="2147483722" r:id="rId75"/>
    <p:sldLayoutId id="2147483723" r:id="rId76"/>
    <p:sldLayoutId id="2147483724" r:id="rId77"/>
    <p:sldLayoutId id="2147483725" r:id="rId78"/>
    <p:sldLayoutId id="2147483726" r:id="rId79"/>
    <p:sldLayoutId id="2147483727" r:id="rId80"/>
    <p:sldLayoutId id="2147483728" r:id="rId81"/>
    <p:sldLayoutId id="2147483729" r:id="rId82"/>
    <p:sldLayoutId id="2147483730" r:id="rId83"/>
    <p:sldLayoutId id="2147483731" r:id="rId84"/>
    <p:sldLayoutId id="2147483732" r:id="rId85"/>
    <p:sldLayoutId id="2147483733" r:id="rId86"/>
    <p:sldLayoutId id="2147483734" r:id="rId87"/>
    <p:sldLayoutId id="2147483735" r:id="rId88"/>
    <p:sldLayoutId id="2147483736" r:id="rId89"/>
    <p:sldLayoutId id="2147483737" r:id="rId90"/>
    <p:sldLayoutId id="2147483738" r:id="rId91"/>
    <p:sldLayoutId id="2147483739" r:id="rId92"/>
    <p:sldLayoutId id="2147483740" r:id="rId93"/>
    <p:sldLayoutId id="2147483741" r:id="rId94"/>
    <p:sldLayoutId id="2147483742" r:id="rId95"/>
    <p:sldLayoutId id="2147483743" r:id="rId96"/>
    <p:sldLayoutId id="2147483744" r:id="rId97"/>
    <p:sldLayoutId id="2147483745" r:id="rId98"/>
    <p:sldLayoutId id="2147483746" r:id="rId99"/>
    <p:sldLayoutId id="2147483747" r:id="rId100"/>
    <p:sldLayoutId id="2147483748" r:id="rId101"/>
    <p:sldLayoutId id="2147483749" r:id="rId102"/>
    <p:sldLayoutId id="2147483750" r:id="rId103"/>
    <p:sldLayoutId id="2147483751" r:id="rId104"/>
    <p:sldLayoutId id="2147483752" r:id="rId105"/>
    <p:sldLayoutId id="2147483753" r:id="rId106"/>
    <p:sldLayoutId id="2147483754" r:id="rId107"/>
    <p:sldLayoutId id="2147483755" r:id="rId108"/>
    <p:sldLayoutId id="2147483756" r:id="rId109"/>
    <p:sldLayoutId id="2147483757" r:id="rId110"/>
    <p:sldLayoutId id="2147483758" r:id="rId111"/>
    <p:sldLayoutId id="2147483759" r:id="rId112"/>
    <p:sldLayoutId id="2147483760" r:id="rId113"/>
    <p:sldLayoutId id="2147483761" r:id="rId114"/>
    <p:sldLayoutId id="2147483762" r:id="rId115"/>
    <p:sldLayoutId id="2147483763" r:id="rId116"/>
    <p:sldLayoutId id="2147483764" r:id="rId117"/>
    <p:sldLayoutId id="2147483765" r:id="rId118"/>
    <p:sldLayoutId id="2147483766" r:id="rId119"/>
    <p:sldLayoutId id="2147483767" r:id="rId120"/>
    <p:sldLayoutId id="2147483768" r:id="rId121"/>
    <p:sldLayoutId id="2147483769" r:id="rId122"/>
    <p:sldLayoutId id="2147483770" r:id="rId123"/>
    <p:sldLayoutId id="2147483771" r:id="rId124"/>
    <p:sldLayoutId id="2147483772" r:id="rId125"/>
    <p:sldLayoutId id="2147483773" r:id="rId126"/>
    <p:sldLayoutId id="2147483774" r:id="rId127"/>
    <p:sldLayoutId id="2147483775" r:id="rId128"/>
    <p:sldLayoutId id="2147483776" r:id="rId129"/>
    <p:sldLayoutId id="2147483777" r:id="rId130"/>
    <p:sldLayoutId id="2147483778" r:id="rId131"/>
    <p:sldLayoutId id="2147483779" r:id="rId132"/>
    <p:sldLayoutId id="2147483780" r:id="rId133"/>
    <p:sldLayoutId id="2147483781" r:id="rId134"/>
    <p:sldLayoutId id="2147483782" r:id="rId135"/>
    <p:sldLayoutId id="2147483783" r:id="rId136"/>
    <p:sldLayoutId id="2147483784" r:id="rId137"/>
    <p:sldLayoutId id="2147483785" r:id="rId138"/>
    <p:sldLayoutId id="2147483786" r:id="rId139"/>
    <p:sldLayoutId id="2147483787" r:id="rId140"/>
    <p:sldLayoutId id="2147483788" r:id="rId141"/>
    <p:sldLayoutId id="2147483789" r:id="rId142"/>
    <p:sldLayoutId id="2147483790" r:id="rId143"/>
    <p:sldLayoutId id="2147483791" r:id="rId144"/>
    <p:sldLayoutId id="2147483792" r:id="rId145"/>
    <p:sldLayoutId id="2147483793" r:id="rId146"/>
    <p:sldLayoutId id="2147483794" r:id="rId147"/>
    <p:sldLayoutId id="2147483795" r:id="rId148"/>
    <p:sldLayoutId id="2147483796" r:id="rId149"/>
    <p:sldLayoutId id="2147483797" r:id="rId150"/>
    <p:sldLayoutId id="2147483798" r:id="rId151"/>
    <p:sldLayoutId id="2147483799" r:id="rId152"/>
    <p:sldLayoutId id="2147483800" r:id="rId153"/>
    <p:sldLayoutId id="2147483801" r:id="rId154"/>
    <p:sldLayoutId id="2147483802" r:id="rId155"/>
    <p:sldLayoutId id="2147483803" r:id="rId156"/>
    <p:sldLayoutId id="2147483804" r:id="rId157"/>
    <p:sldLayoutId id="2147483805" r:id="rId158"/>
    <p:sldLayoutId id="2147483806" r:id="rId159"/>
    <p:sldLayoutId id="2147483807" r:id="rId160"/>
    <p:sldLayoutId id="2147483808" r:id="rId161"/>
    <p:sldLayoutId id="2147483809" r:id="rId162"/>
    <p:sldLayoutId id="2147483810" r:id="rId163"/>
    <p:sldLayoutId id="2147483811" r:id="rId164"/>
    <p:sldLayoutId id="2147483812" r:id="rId165"/>
    <p:sldLayoutId id="2147483813" r:id="rId166"/>
    <p:sldLayoutId id="2147483814" r:id="rId167"/>
    <p:sldLayoutId id="2147483815" r:id="rId168"/>
    <p:sldLayoutId id="2147483816" r:id="rId169"/>
    <p:sldLayoutId id="2147483817" r:id="rId170"/>
    <p:sldLayoutId id="2147483818" r:id="rId171"/>
    <p:sldLayoutId id="2147483819" r:id="rId172"/>
    <p:sldLayoutId id="2147483820" r:id="rId173"/>
    <p:sldLayoutId id="2147483821" r:id="rId174"/>
    <p:sldLayoutId id="2147483822" r:id="rId175"/>
    <p:sldLayoutId id="2147483823" r:id="rId176"/>
    <p:sldLayoutId id="2147483824" r:id="rId177"/>
    <p:sldLayoutId id="2147483825" r:id="rId178"/>
    <p:sldLayoutId id="2147483826" r:id="rId179"/>
    <p:sldLayoutId id="2147483827" r:id="rId180"/>
    <p:sldLayoutId id="2147483828" r:id="rId181"/>
    <p:sldLayoutId id="2147483829" r:id="rId182"/>
    <p:sldLayoutId id="2147483830" r:id="rId183"/>
    <p:sldLayoutId id="2147483831" r:id="rId184"/>
    <p:sldLayoutId id="2147483832" r:id="rId185"/>
    <p:sldLayoutId id="2147483833" r:id="rId186"/>
    <p:sldLayoutId id="2147483834" r:id="rId187"/>
    <p:sldLayoutId id="2147483835" r:id="rId188"/>
    <p:sldLayoutId id="2147483836" r:id="rId189"/>
    <p:sldLayoutId id="2147483837" r:id="rId190"/>
    <p:sldLayoutId id="2147483838" r:id="rId191"/>
    <p:sldLayoutId id="2147483839" r:id="rId192"/>
    <p:sldLayoutId id="2147483840" r:id="rId193"/>
    <p:sldLayoutId id="2147483841" r:id="rId194"/>
    <p:sldLayoutId id="2147483842" r:id="rId195"/>
    <p:sldLayoutId id="2147483843" r:id="rId196"/>
    <p:sldLayoutId id="2147483844" r:id="rId197"/>
    <p:sldLayoutId id="2147483845" r:id="rId198"/>
    <p:sldLayoutId id="2147483846" r:id="rId199"/>
    <p:sldLayoutId id="2147483847" r:id="rId20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orient="horz" pos="259">
          <p15:clr>
            <a:srgbClr val="F26B43"/>
          </p15:clr>
        </p15:guide>
        <p15:guide id="4" orient="horz" pos="2964">
          <p15:clr>
            <a:srgbClr val="F26B43"/>
          </p15:clr>
        </p15:guide>
        <p15:guide id="5" pos="481">
          <p15:clr>
            <a:srgbClr val="F26B43"/>
          </p15:clr>
        </p15:guide>
        <p15:guide id="6" pos="5279">
          <p15:clr>
            <a:srgbClr val="F26B43"/>
          </p15:clr>
        </p15:guide>
        <p15:guide id="7">
          <p15:clr>
            <a:srgbClr val="F26B43"/>
          </p15:clr>
        </p15:guide>
        <p15:guide id="8" pos="5760">
          <p15:clr>
            <a:srgbClr val="F26B43"/>
          </p15:clr>
        </p15:guide>
        <p15:guide id="9" orient="horz">
          <p15:clr>
            <a:srgbClr val="F26B43"/>
          </p15:clr>
        </p15:guide>
        <p15:guide id="10" orient="horz" pos="3240">
          <p15:clr>
            <a:srgbClr val="F26B43"/>
          </p15:clr>
        </p15:guide>
        <p15:guide id="11" pos="958">
          <p15:clr>
            <a:srgbClr val="F26B43"/>
          </p15:clr>
        </p15:guide>
        <p15:guide id="12" orient="horz" pos="532">
          <p15:clr>
            <a:srgbClr val="F26B43"/>
          </p15:clr>
        </p15:guide>
        <p15:guide id="13" pos="143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knowledgebase.sloneek.com/cs/hc/elektronicky-podpis-a-potvrzeni-dokumentu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sloneek.com/auth/logi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knowledgebase.sloneek.com/cs/hc/prvni-prihlaseni-do-aplikace-slonee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knowledgebase.sloneek.com/cs/hc/jak-pripojit-svuj-kalendar" TargetMode="Externa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base.sloneek.com/cs/hc/absence-dochazka-a-timesheety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base.sloneek.com/cs/hc/absence-dochazka-a-timesheety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base.sloneek.com/cs/hc/absence-dochazka-a-timesheety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0" name="Google Shape;1080;p202" descr="Obsah obrázku text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72375" y="1046300"/>
            <a:ext cx="5371625" cy="3553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81" name="Google Shape;1081;p202"/>
          <p:cNvSpPr txBox="1">
            <a:spLocks noGrp="1"/>
          </p:cNvSpPr>
          <p:nvPr>
            <p:ph type="title"/>
          </p:nvPr>
        </p:nvSpPr>
        <p:spPr>
          <a:xfrm>
            <a:off x="725125" y="1548450"/>
            <a:ext cx="4964100" cy="1943100"/>
          </a:xfrm>
          <a:prstGeom prst="rect">
            <a:avLst/>
          </a:prstGeom>
          <a:noFill/>
          <a:ln>
            <a:noFill/>
          </a:ln>
          <a:effectLst>
            <a:outerShdw blurRad="762000" dist="381000" dir="5400000" algn="t" rotWithShape="0">
              <a:srgbClr val="000000">
                <a:alpha val="29409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Montserrat"/>
              <a:buNone/>
            </a:pPr>
            <a:r>
              <a:rPr lang="en-GB" sz="3000" dirty="0"/>
              <a:t>Sloneek: </a:t>
            </a:r>
            <a:r>
              <a:rPr lang="en-GB" sz="3000" dirty="0" err="1"/>
              <a:t>praktické</a:t>
            </a:r>
            <a:r>
              <a:rPr lang="en-GB" sz="3000" dirty="0"/>
              <a:t> </a:t>
            </a:r>
            <a:r>
              <a:rPr lang="en-GB" sz="3000" dirty="0" err="1"/>
              <a:t>tipy</a:t>
            </a:r>
            <a:endParaRPr sz="3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Montserrat"/>
              <a:buNone/>
            </a:pPr>
            <a:r>
              <a:rPr lang="en-GB" sz="3000" dirty="0"/>
              <a:t>do </a:t>
            </a:r>
            <a:r>
              <a:rPr lang="en-GB" sz="3000" dirty="0" err="1"/>
              <a:t>začátku</a:t>
            </a:r>
            <a:endParaRPr sz="3000" dirty="0"/>
          </a:p>
        </p:txBody>
      </p:sp>
      <p:sp>
        <p:nvSpPr>
          <p:cNvPr id="1082" name="Google Shape;1082;p202"/>
          <p:cNvSpPr txBox="1"/>
          <p:nvPr/>
        </p:nvSpPr>
        <p:spPr>
          <a:xfrm>
            <a:off x="869023" y="3491550"/>
            <a:ext cx="2975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300" b="1" err="1">
                <a:solidFill>
                  <a:srgbClr val="006E66"/>
                </a:solidFill>
                <a:latin typeface="Montserrat"/>
                <a:ea typeface="Montserrat"/>
                <a:cs typeface="Montserrat"/>
                <a:sym typeface="Montserrat"/>
              </a:rPr>
              <a:t>Manuál</a:t>
            </a:r>
            <a:r>
              <a:rPr lang="en-GB" sz="1300" b="1">
                <a:solidFill>
                  <a:srgbClr val="006E66"/>
                </a:solidFill>
                <a:latin typeface="Montserrat"/>
                <a:ea typeface="Montserrat"/>
                <a:cs typeface="Montserrat"/>
                <a:sym typeface="Montserrat"/>
              </a:rPr>
              <a:t> pro </a:t>
            </a:r>
            <a:r>
              <a:rPr lang="en-GB" sz="1300" b="1" err="1">
                <a:solidFill>
                  <a:srgbClr val="006E66"/>
                </a:solidFill>
                <a:latin typeface="Montserrat"/>
                <a:ea typeface="Montserrat"/>
                <a:cs typeface="Montserrat"/>
                <a:sym typeface="Montserrat"/>
              </a:rPr>
              <a:t>uživatele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202"/>
          <p:cNvSpPr txBox="1"/>
          <p:nvPr/>
        </p:nvSpPr>
        <p:spPr>
          <a:xfrm>
            <a:off x="520276" y="4926450"/>
            <a:ext cx="43920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1016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8A8A8A"/>
                </a:solidFill>
                <a:latin typeface="Montserrat"/>
                <a:ea typeface="Montserrat"/>
                <a:cs typeface="Montserrat"/>
                <a:sym typeface="Montserrat"/>
              </a:rPr>
              <a:t>2023 © Sloneek Europe s.r.o.</a:t>
            </a:r>
            <a:endParaRPr sz="800">
              <a:solidFill>
                <a:srgbClr val="8A8A8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211"/>
          <p:cNvSpPr txBox="1">
            <a:spLocks noGrp="1"/>
          </p:cNvSpPr>
          <p:nvPr>
            <p:ph type="title" idx="4294967295"/>
          </p:nvPr>
        </p:nvSpPr>
        <p:spPr>
          <a:xfrm>
            <a:off x="658075" y="644825"/>
            <a:ext cx="6864600" cy="3987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Jak podepsat dokument a přebrat pomůcku?</a:t>
            </a:r>
            <a:endParaRPr sz="22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8" name="Google Shape;1158;p211"/>
          <p:cNvSpPr txBox="1"/>
          <p:nvPr/>
        </p:nvSpPr>
        <p:spPr>
          <a:xfrm>
            <a:off x="993350" y="1571975"/>
            <a:ext cx="5381100" cy="3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V momentě, kdy vám bude přiřazen dokument nebo pracovní pomůcka, </a:t>
            </a:r>
            <a:r>
              <a:rPr lang="en-GB" sz="1100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obdržíte notifikaci do e-mailu i do aplikace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. Současně vás Sloneek upozorní i na hlavní ploše, že se od vás vyžaduje akce:</a:t>
            </a: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🖋 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Stačí si rozkliknout detail dokumentu nebo pomůcky, a pokud vyžadují stvrzení podpisem, tak je </a:t>
            </a:r>
            <a:r>
              <a:rPr lang="en-GB" sz="1100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elektronicky a zabezpečeně podepsat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59" name="Google Shape;1159;p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900" y="2424425"/>
            <a:ext cx="3680925" cy="14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0" name="Google Shape;1160;p211">
            <a:hlinkClick r:id="rId4"/>
          </p:cNvPr>
          <p:cNvSpPr/>
          <p:nvPr/>
        </p:nvSpPr>
        <p:spPr>
          <a:xfrm>
            <a:off x="7370325" y="411950"/>
            <a:ext cx="489900" cy="490200"/>
          </a:xfrm>
          <a:prstGeom prst="ellipse">
            <a:avLst/>
          </a:prstGeom>
          <a:solidFill>
            <a:srgbClr val="38006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211"/>
          <p:cNvSpPr txBox="1"/>
          <p:nvPr/>
        </p:nvSpPr>
        <p:spPr>
          <a:xfrm>
            <a:off x="7459875" y="433850"/>
            <a:ext cx="310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</a:t>
            </a:r>
            <a:endParaRPr sz="1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212"/>
          <p:cNvSpPr txBox="1">
            <a:spLocks noGrp="1"/>
          </p:cNvSpPr>
          <p:nvPr>
            <p:ph type="title" idx="4294967295"/>
          </p:nvPr>
        </p:nvSpPr>
        <p:spPr>
          <a:xfrm>
            <a:off x="658075" y="644825"/>
            <a:ext cx="6864600" cy="3987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Buďte vždy v obraze, co je nového</a:t>
            </a:r>
            <a:endParaRPr sz="22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7" name="Google Shape;1167;p212"/>
          <p:cNvSpPr txBox="1"/>
          <p:nvPr/>
        </p:nvSpPr>
        <p:spPr>
          <a:xfrm>
            <a:off x="877575" y="2776175"/>
            <a:ext cx="5990700" cy="13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Montserrat Medium"/>
                <a:ea typeface="Montserrat Medium"/>
                <a:cs typeface="Montserrat Medium"/>
                <a:sym typeface="Montserrat Medium"/>
              </a:rPr>
              <a:t>Přímo na hlavní ploše v aplikaci můžete:</a:t>
            </a:r>
            <a:endParaRPr sz="11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Číst důležitá firemní oznámení (třeba o chystaném team-buildingu!)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Psát a přijímat kudos (veřejné pochvaly)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Rychle zjistit, kdo z kolegů není daný den v práci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Podívat se, kdo bude slavit narozeniny nebo pracovní výročí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8" name="Google Shape;1168;p212"/>
          <p:cNvSpPr/>
          <p:nvPr/>
        </p:nvSpPr>
        <p:spPr>
          <a:xfrm>
            <a:off x="1037825" y="1825500"/>
            <a:ext cx="5531700" cy="603900"/>
          </a:xfrm>
          <a:prstGeom prst="roundRect">
            <a:avLst>
              <a:gd name="adj" fmla="val 16183"/>
            </a:avLst>
          </a:prstGeom>
          <a:solidFill>
            <a:srgbClr val="EA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👀 </a:t>
            </a:r>
            <a:r>
              <a:rPr lang="en-GB" sz="1100">
                <a:solidFill>
                  <a:srgbClr val="22222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Vaše hlavní plocha v aplikaci je místem, kde nejrychleji zjistíte, co je ve firmě nového. Každý den sem na minutu mrkněte a buďte v obraze.</a:t>
            </a:r>
            <a:endParaRPr sz="1100">
              <a:solidFill>
                <a:srgbClr val="22222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69" name="Google Shape;1169;p212"/>
          <p:cNvSpPr txBox="1"/>
          <p:nvPr/>
        </p:nvSpPr>
        <p:spPr>
          <a:xfrm>
            <a:off x="7072600" y="722275"/>
            <a:ext cx="7437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/>
              <a:t>🎉</a:t>
            </a:r>
            <a:endParaRPr sz="2900"/>
          </a:p>
        </p:txBody>
      </p:sp>
      <p:sp>
        <p:nvSpPr>
          <p:cNvPr id="1170" name="Google Shape;1170;p212"/>
          <p:cNvSpPr txBox="1"/>
          <p:nvPr/>
        </p:nvSpPr>
        <p:spPr>
          <a:xfrm rot="730287">
            <a:off x="6471984" y="3568400"/>
            <a:ext cx="688681" cy="677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/>
              <a:t>❗️</a:t>
            </a:r>
            <a:endParaRPr sz="3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213"/>
          <p:cNvSpPr txBox="1">
            <a:spLocks noGrp="1"/>
          </p:cNvSpPr>
          <p:nvPr>
            <p:ph type="title" idx="4294967295"/>
          </p:nvPr>
        </p:nvSpPr>
        <p:spPr>
          <a:xfrm>
            <a:off x="658075" y="644825"/>
            <a:ext cx="6864600" cy="3987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Anonymní schránka důvěry</a:t>
            </a:r>
            <a:endParaRPr sz="22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213"/>
          <p:cNvSpPr txBox="1"/>
          <p:nvPr/>
        </p:nvSpPr>
        <p:spPr>
          <a:xfrm>
            <a:off x="993350" y="1724325"/>
            <a:ext cx="4887600" cy="768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Chcete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upozornit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problém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ve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firmě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nebo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vás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jen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něco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trápí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?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Napište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to </a:t>
            </a:r>
            <a:r>
              <a:rPr lang="en-GB" sz="1100" dirty="0" err="1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anonymně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do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schránky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důvěry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Díky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vašim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podnětům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se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situace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může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zlepšit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100" dirty="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77" name="Google Shape;1177;p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350" y="2729825"/>
            <a:ext cx="6922752" cy="133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214"/>
          <p:cNvSpPr txBox="1"/>
          <p:nvPr/>
        </p:nvSpPr>
        <p:spPr>
          <a:xfrm>
            <a:off x="7459875" y="433850"/>
            <a:ext cx="310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3" name="Google Shape;1183;p214"/>
          <p:cNvSpPr txBox="1">
            <a:spLocks noGrp="1"/>
          </p:cNvSpPr>
          <p:nvPr>
            <p:ph type="title" idx="4294967295"/>
          </p:nvPr>
        </p:nvSpPr>
        <p:spPr>
          <a:xfrm>
            <a:off x="658075" y="644825"/>
            <a:ext cx="6864600" cy="3987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AI asistent je tu pro vás 24/7</a:t>
            </a:r>
            <a:endParaRPr sz="22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4" name="Google Shape;1184;p214"/>
          <p:cNvSpPr txBox="1"/>
          <p:nvPr/>
        </p:nvSpPr>
        <p:spPr>
          <a:xfrm>
            <a:off x="987250" y="1597100"/>
            <a:ext cx="6391560" cy="1140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Než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půjdete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hledat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pomoc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u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vašeho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HR,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vyzkoušejte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našeho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AI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asistenta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. Je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poháněný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ChatGPT-4 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a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dokáže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zodpovědět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většinu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vašich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dotazů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které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se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týkají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aplikace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GB" sz="1000" dirty="0"/>
              <a:t>😊</a:t>
            </a:r>
            <a:endParaRPr sz="1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AI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asistenta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najdete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pod </a:t>
            </a:r>
            <a:r>
              <a:rPr lang="en-GB" sz="1100" dirty="0" err="1">
                <a:latin typeface="Montserrat SemiBold"/>
                <a:ea typeface="Montserrat SemiBold"/>
                <a:cs typeface="Montserrat SemiBold"/>
                <a:sym typeface="Montserrat SemiBold"/>
              </a:rPr>
              <a:t>bublinou</a:t>
            </a:r>
            <a:r>
              <a:rPr lang="en-GB" sz="1100" dirty="0">
                <a:latin typeface="Montserrat SemiBold"/>
                <a:ea typeface="Montserrat SemiBold"/>
                <a:cs typeface="Montserrat SemiBold"/>
                <a:sym typeface="Montserrat SemiBold"/>
              </a:rPr>
              <a:t> s </a:t>
            </a:r>
            <a:r>
              <a:rPr lang="en-GB" sz="1100" dirty="0" err="1">
                <a:latin typeface="Montserrat SemiBold"/>
                <a:ea typeface="Montserrat SemiBold"/>
                <a:cs typeface="Montserrat SemiBold"/>
                <a:sym typeface="Montserrat SemiBold"/>
              </a:rPr>
              <a:t>otazníkem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v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pravém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dolním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rohu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stránky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1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85" name="Google Shape;1185;p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2831" y="2733497"/>
            <a:ext cx="3168825" cy="182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6" name="Google Shape;1186;p214"/>
          <p:cNvSpPr txBox="1"/>
          <p:nvPr/>
        </p:nvSpPr>
        <p:spPr>
          <a:xfrm rot="261987">
            <a:off x="2516426" y="2770088"/>
            <a:ext cx="981148" cy="52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/>
              <a:t>👾</a:t>
            </a:r>
            <a:endParaRPr sz="2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215"/>
          <p:cNvSpPr txBox="1">
            <a:spLocks noGrp="1"/>
          </p:cNvSpPr>
          <p:nvPr>
            <p:ph type="title" idx="4294967295"/>
          </p:nvPr>
        </p:nvSpPr>
        <p:spPr>
          <a:xfrm>
            <a:off x="658075" y="644825"/>
            <a:ext cx="6864600" cy="3987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S mobilní appkou vše po ruce</a:t>
            </a:r>
            <a:endParaRPr sz="22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2" name="Google Shape;1192;p215"/>
          <p:cNvSpPr txBox="1"/>
          <p:nvPr/>
        </p:nvSpPr>
        <p:spPr>
          <a:xfrm>
            <a:off x="975075" y="1725050"/>
            <a:ext cx="5740800" cy="9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Vyzkoušejte také naši mobilní appku do kapsy! Svou dovolenou nebo docházku si pohodlně na pár kliknutí zadáte i z ní. Je to </a:t>
            </a:r>
            <a:r>
              <a:rPr lang="en-GB" sz="1100">
                <a:latin typeface="Montserrat SemiBold"/>
                <a:ea typeface="Montserrat SemiBold"/>
                <a:cs typeface="Montserrat SemiBold"/>
                <a:sym typeface="Montserrat SemiBold"/>
              </a:rPr>
              <a:t>jednoduché a praktické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93" name="Google Shape;1193;p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2650" y="2663150"/>
            <a:ext cx="1380579" cy="92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" name="Google Shape;1194;p2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975" y="2368050"/>
            <a:ext cx="2269650" cy="277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216"/>
          <p:cNvSpPr txBox="1"/>
          <p:nvPr/>
        </p:nvSpPr>
        <p:spPr>
          <a:xfrm>
            <a:off x="2210400" y="1795200"/>
            <a:ext cx="47232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Děkujeme, že nás využíváte.</a:t>
            </a:r>
            <a:endParaRPr sz="2800"/>
          </a:p>
        </p:txBody>
      </p:sp>
      <p:pic>
        <p:nvPicPr>
          <p:cNvPr id="1200" name="Google Shape;1200;p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9700" y="2804250"/>
            <a:ext cx="1484601" cy="33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203"/>
          <p:cNvSpPr txBox="1"/>
          <p:nvPr/>
        </p:nvSpPr>
        <p:spPr>
          <a:xfrm>
            <a:off x="932425" y="1632900"/>
            <a:ext cx="5381100" cy="18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Sloneek je online aplikace, díky které budete moci: 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Zadávat dovolené a sledovat své aktuální zůstatky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Zapisovat svou docházku či pracovní aktivity a jednoduše si ověřit, kolik jste daný měsíc odpracovali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Podepisovat dokumenty a přebírat pracovní pomůcky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Sledovat důležitá firemní oznámení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Anonymně vkládat zprávy do schránky důvěry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9" name="Google Shape;1089;p203"/>
          <p:cNvSpPr txBox="1">
            <a:spLocks noGrp="1"/>
          </p:cNvSpPr>
          <p:nvPr>
            <p:ph type="title"/>
          </p:nvPr>
        </p:nvSpPr>
        <p:spPr>
          <a:xfrm>
            <a:off x="658075" y="644825"/>
            <a:ext cx="6864600" cy="3987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Co je Sloneek a proč ho máme?</a:t>
            </a:r>
            <a:endParaRPr sz="22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203"/>
          <p:cNvSpPr/>
          <p:nvPr/>
        </p:nvSpPr>
        <p:spPr>
          <a:xfrm>
            <a:off x="1031725" y="3838825"/>
            <a:ext cx="5531700" cy="603900"/>
          </a:xfrm>
          <a:prstGeom prst="roundRect">
            <a:avLst>
              <a:gd name="adj" fmla="val 16183"/>
            </a:avLst>
          </a:prstGeom>
          <a:solidFill>
            <a:srgbClr val="EA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🤝 </a:t>
            </a:r>
            <a:r>
              <a:rPr lang="en-GB" sz="1100">
                <a:solidFill>
                  <a:srgbClr val="22222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Sloneek vám má hlavně co nejvíce zefektivnit procesy, ulehčit komunikaci a nabídnout perfektní přehled o vaší práci a dění ve firmě. </a:t>
            </a:r>
            <a:endParaRPr sz="1100">
              <a:solidFill>
                <a:srgbClr val="22222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204"/>
          <p:cNvSpPr txBox="1">
            <a:spLocks noGrp="1"/>
          </p:cNvSpPr>
          <p:nvPr>
            <p:ph type="title" idx="4294967295"/>
          </p:nvPr>
        </p:nvSpPr>
        <p:spPr>
          <a:xfrm>
            <a:off x="658075" y="644825"/>
            <a:ext cx="6864600" cy="3987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Nastavení hesla a přihlášení do aplikace</a:t>
            </a:r>
            <a:endParaRPr sz="22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204"/>
          <p:cNvSpPr txBox="1"/>
          <p:nvPr/>
        </p:nvSpPr>
        <p:spPr>
          <a:xfrm>
            <a:off x="938500" y="1834025"/>
            <a:ext cx="5381100" cy="963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E1F"/>
              </a:buClr>
              <a:buSzPts val="1100"/>
              <a:buFont typeface="Montserrat"/>
              <a:buAutoNum type="arabicPeriod"/>
            </a:pP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Poté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, co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vám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vaše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HR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aktivuje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účty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ve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Sloneekovi,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obdržíte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aktivační</a:t>
            </a:r>
            <a:r>
              <a:rPr lang="en-GB" sz="1100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e-mail 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s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odkazem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vytvoření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hesla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b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lang="en-GB"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E1F"/>
              </a:buClr>
              <a:buSzPts val="1100"/>
              <a:buFont typeface="Montserrat"/>
              <a:buAutoNum type="arabicPeriod"/>
            </a:pP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Klikněte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odkaz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nastavte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si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heslo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přihlaste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se do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aplikace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GB" sz="1000"/>
              <a:t>👌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7" name="Google Shape;1097;p204"/>
          <p:cNvSpPr/>
          <p:nvPr/>
        </p:nvSpPr>
        <p:spPr>
          <a:xfrm>
            <a:off x="1029975" y="3287550"/>
            <a:ext cx="6228300" cy="676200"/>
          </a:xfrm>
          <a:prstGeom prst="roundRect">
            <a:avLst>
              <a:gd name="adj" fmla="val 16183"/>
            </a:avLst>
          </a:prstGeom>
          <a:solidFill>
            <a:srgbClr val="EDE6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Pokud máte firemní Google či Microsoft e-mail, nemusíte si heslo nastavovat. Jen přejděte na </a:t>
            </a:r>
            <a:r>
              <a:rPr lang="en-GB" sz="1100" u="sng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3"/>
              </a:rPr>
              <a:t>přihlašovací stránku</a:t>
            </a:r>
            <a:r>
              <a:rPr lang="en-GB" sz="1100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 přihlaste se přes Google, respektive Microsoft.</a:t>
            </a:r>
            <a:endParaRPr sz="11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98" name="Google Shape;1098;p204">
            <a:hlinkClick r:id="rId4"/>
          </p:cNvPr>
          <p:cNvSpPr/>
          <p:nvPr/>
        </p:nvSpPr>
        <p:spPr>
          <a:xfrm>
            <a:off x="7370325" y="411950"/>
            <a:ext cx="489900" cy="490200"/>
          </a:xfrm>
          <a:prstGeom prst="ellipse">
            <a:avLst/>
          </a:prstGeom>
          <a:solidFill>
            <a:srgbClr val="38006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204"/>
          <p:cNvSpPr txBox="1"/>
          <p:nvPr/>
        </p:nvSpPr>
        <p:spPr>
          <a:xfrm>
            <a:off x="7459875" y="433850"/>
            <a:ext cx="310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</a:t>
            </a:r>
            <a:endParaRPr sz="1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0" name="Google Shape;1100;p204"/>
          <p:cNvSpPr txBox="1"/>
          <p:nvPr/>
        </p:nvSpPr>
        <p:spPr>
          <a:xfrm>
            <a:off x="6975650" y="1282300"/>
            <a:ext cx="113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Montserrat"/>
                <a:ea typeface="Montserrat"/>
                <a:cs typeface="Montserrat"/>
                <a:sym typeface="Montserrat"/>
              </a:rPr>
              <a:t>Více informací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01" name="Google Shape;1101;p204"/>
          <p:cNvCxnSpPr>
            <a:stCxn id="1100" idx="0"/>
          </p:cNvCxnSpPr>
          <p:nvPr/>
        </p:nvCxnSpPr>
        <p:spPr>
          <a:xfrm rot="10800000" flipH="1">
            <a:off x="7540700" y="1030300"/>
            <a:ext cx="46800" cy="25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205"/>
          <p:cNvSpPr txBox="1">
            <a:spLocks noGrp="1"/>
          </p:cNvSpPr>
          <p:nvPr>
            <p:ph type="title"/>
          </p:nvPr>
        </p:nvSpPr>
        <p:spPr>
          <a:xfrm>
            <a:off x="658075" y="644825"/>
            <a:ext cx="6864600" cy="3987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Připojte své firemní kalendáře</a:t>
            </a:r>
            <a:endParaRPr sz="22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205"/>
          <p:cNvSpPr txBox="1"/>
          <p:nvPr/>
        </p:nvSpPr>
        <p:spPr>
          <a:xfrm>
            <a:off x="938500" y="1655138"/>
            <a:ext cx="5381100" cy="23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E1F"/>
              </a:buClr>
              <a:buSzPts val="1100"/>
              <a:buFont typeface="Montserrat"/>
              <a:buAutoNum type="arabicPeriod"/>
            </a:pP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Přejděte v aplikaci do sekce </a:t>
            </a:r>
            <a:r>
              <a:rPr lang="en-GB" sz="1100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Můj profil / Oznámení a integrace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b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E1F"/>
              </a:buClr>
              <a:buSzPts val="1100"/>
              <a:buFont typeface="Montserrat"/>
              <a:buAutoNum type="arabicPeriod"/>
            </a:pP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Ve spodní části stránky klikněte na jedno z následujících tlačítek:</a:t>
            </a:r>
            <a:b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E1F"/>
              </a:buClr>
              <a:buSzPts val="1100"/>
              <a:buFont typeface="Montserrat"/>
              <a:buAutoNum type="arabicPeriod"/>
            </a:pP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Udělte aplikaci potřebná oprávnění a následně jen vyberte kalendáře, které chcete připojit.</a:t>
            </a: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08" name="Google Shape;1108;p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0450" y="2730613"/>
            <a:ext cx="1192250" cy="5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9" name="Google Shape;1109;p2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1013" y="2707338"/>
            <a:ext cx="1333874" cy="58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0" name="Google Shape;1110;p205">
            <a:hlinkClick r:id="rId5"/>
          </p:cNvPr>
          <p:cNvSpPr/>
          <p:nvPr/>
        </p:nvSpPr>
        <p:spPr>
          <a:xfrm>
            <a:off x="7370325" y="411950"/>
            <a:ext cx="489900" cy="490200"/>
          </a:xfrm>
          <a:prstGeom prst="ellipse">
            <a:avLst/>
          </a:prstGeom>
          <a:solidFill>
            <a:srgbClr val="38006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205"/>
          <p:cNvSpPr txBox="1"/>
          <p:nvPr/>
        </p:nvSpPr>
        <p:spPr>
          <a:xfrm>
            <a:off x="7459875" y="433850"/>
            <a:ext cx="310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</a:t>
            </a:r>
            <a:endParaRPr sz="1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206">
            <a:hlinkClick r:id="rId3"/>
          </p:cNvPr>
          <p:cNvSpPr/>
          <p:nvPr/>
        </p:nvSpPr>
        <p:spPr>
          <a:xfrm>
            <a:off x="7370325" y="411950"/>
            <a:ext cx="489900" cy="490200"/>
          </a:xfrm>
          <a:prstGeom prst="ellipse">
            <a:avLst/>
          </a:prstGeom>
          <a:solidFill>
            <a:srgbClr val="38006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206"/>
          <p:cNvSpPr txBox="1"/>
          <p:nvPr/>
        </p:nvSpPr>
        <p:spPr>
          <a:xfrm>
            <a:off x="7459875" y="433850"/>
            <a:ext cx="310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</a:t>
            </a:r>
            <a:endParaRPr sz="1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8" name="Google Shape;1118;p206"/>
          <p:cNvSpPr txBox="1">
            <a:spLocks noGrp="1"/>
          </p:cNvSpPr>
          <p:nvPr>
            <p:ph type="title" idx="4294967295"/>
          </p:nvPr>
        </p:nvSpPr>
        <p:spPr>
          <a:xfrm>
            <a:off x="658075" y="644825"/>
            <a:ext cx="6864600" cy="3987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Jak zažádat o dovolenou a další absence?</a:t>
            </a:r>
            <a:endParaRPr sz="22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9" name="Google Shape;1119;p206"/>
          <p:cNvSpPr txBox="1"/>
          <p:nvPr/>
        </p:nvSpPr>
        <p:spPr>
          <a:xfrm>
            <a:off x="956775" y="1639000"/>
            <a:ext cx="5381100" cy="1547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E1F"/>
              </a:buClr>
              <a:buSzPts val="1100"/>
              <a:buFont typeface="Montserrat"/>
              <a:buAutoNum type="arabicPeriod"/>
            </a:pP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Přímo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z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hlavní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plochy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případně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z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kalendáře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absencí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nebo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sekce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Moje absence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klikněte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tlačítko</a:t>
            </a:r>
            <a:r>
              <a:rPr lang="en-GB" sz="1100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Nová</a:t>
            </a:r>
            <a:r>
              <a:rPr lang="en-GB" sz="1100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absence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b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lang="en-GB"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E1F"/>
              </a:buClr>
              <a:buSzPts val="1100"/>
              <a:buFont typeface="Montserrat"/>
              <a:buAutoNum type="arabicPeriod"/>
            </a:pP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Vyberte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si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v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dialogovém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okně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z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dostupných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absencí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zadejte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časový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rozsah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nechte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systém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zkontrolovat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zda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již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není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v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kalendáři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kolize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.</a:t>
            </a:r>
            <a:br>
              <a:rPr lang="en-GB" sz="1100">
                <a:latin typeface="Montserrat"/>
                <a:ea typeface="Montserrat"/>
                <a:cs typeface="Montserrat"/>
                <a:sym typeface="Montserrat"/>
              </a:rPr>
            </a:br>
            <a:endParaRPr lang="en-GB" sz="11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E1F"/>
              </a:buClr>
              <a:buSzPts val="1100"/>
              <a:buFont typeface="Montserrat"/>
              <a:buAutoNum type="arabicPeriod"/>
            </a:pP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Pokud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je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vše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v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pořádku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absenci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vytvořte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. 🙂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0" name="Google Shape;1120;p206"/>
          <p:cNvSpPr/>
          <p:nvPr/>
        </p:nvSpPr>
        <p:spPr>
          <a:xfrm>
            <a:off x="1023875" y="3476450"/>
            <a:ext cx="5600700" cy="606900"/>
          </a:xfrm>
          <a:prstGeom prst="roundRect">
            <a:avLst>
              <a:gd name="adj" fmla="val 16183"/>
            </a:avLst>
          </a:prstGeom>
          <a:solidFill>
            <a:srgbClr val="EDE6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💡 Všechny své zůstatky i zadané absence najdete v sekci </a:t>
            </a:r>
            <a:r>
              <a:rPr lang="en-GB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Moje absence</a:t>
            </a:r>
            <a:r>
              <a:rPr lang="en-GB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1100">
              <a:solidFill>
                <a:srgbClr val="22222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207">
            <a:hlinkClick r:id="rId3"/>
          </p:cNvPr>
          <p:cNvSpPr/>
          <p:nvPr/>
        </p:nvSpPr>
        <p:spPr>
          <a:xfrm>
            <a:off x="7370325" y="411950"/>
            <a:ext cx="489900" cy="490200"/>
          </a:xfrm>
          <a:prstGeom prst="ellipse">
            <a:avLst/>
          </a:prstGeom>
          <a:solidFill>
            <a:srgbClr val="38006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207"/>
          <p:cNvSpPr txBox="1"/>
          <p:nvPr/>
        </p:nvSpPr>
        <p:spPr>
          <a:xfrm>
            <a:off x="7459875" y="433850"/>
            <a:ext cx="310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</a:t>
            </a:r>
            <a:endParaRPr sz="1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7" name="Google Shape;1127;p207"/>
          <p:cNvSpPr txBox="1">
            <a:spLocks noGrp="1"/>
          </p:cNvSpPr>
          <p:nvPr>
            <p:ph type="title" idx="4294967295"/>
          </p:nvPr>
        </p:nvSpPr>
        <p:spPr>
          <a:xfrm>
            <a:off x="658075" y="644825"/>
            <a:ext cx="6864600" cy="3987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Jak si zadat docházku?</a:t>
            </a:r>
            <a:endParaRPr sz="22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8" name="Google Shape;1128;p207"/>
          <p:cNvSpPr txBox="1"/>
          <p:nvPr/>
        </p:nvSpPr>
        <p:spPr>
          <a:xfrm>
            <a:off x="982723" y="1734416"/>
            <a:ext cx="6215303" cy="213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👉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Když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přijdete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do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práce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přímo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z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hlavní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plochy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klikněte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tlačítko</a:t>
            </a:r>
            <a:r>
              <a:rPr lang="en-GB" sz="1100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Zadat</a:t>
            </a:r>
            <a:r>
              <a:rPr lang="en-GB" sz="1100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příchod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👈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Když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z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práce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odcházíte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výběr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máte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tlačítka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dvě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Pokud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končíte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svůj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pracovní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den,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zvolte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tlačítko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 SemiBold"/>
                <a:ea typeface="Montserrat SemiBold"/>
                <a:cs typeface="Montserrat SemiBold"/>
                <a:sym typeface="Montserrat SemiBold"/>
              </a:rPr>
              <a:t>Ukončit</a:t>
            </a:r>
            <a:r>
              <a:rPr lang="en-GB" sz="1100"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GB" sz="1100" err="1">
                <a:latin typeface="Montserrat SemiBold"/>
                <a:ea typeface="Montserrat SemiBold"/>
                <a:cs typeface="Montserrat SemiBold"/>
                <a:sym typeface="Montserrat SemiBold"/>
              </a:rPr>
              <a:t>práci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Pokud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se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ještě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do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práce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vrátíte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odcházíte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jen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oběd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pauzu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či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k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lékaři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klikněte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tlačítko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 SemiBold"/>
                <a:ea typeface="Montserrat SemiBold"/>
                <a:cs typeface="Montserrat SemiBold"/>
                <a:sym typeface="Montserrat SemiBold"/>
              </a:rPr>
              <a:t>Zadat</a:t>
            </a:r>
            <a:r>
              <a:rPr lang="en-GB" sz="1100"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GB" sz="1100" err="1">
                <a:latin typeface="Montserrat SemiBold"/>
                <a:ea typeface="Montserrat SemiBold"/>
                <a:cs typeface="Montserrat SemiBold"/>
                <a:sym typeface="Montserrat SemiBold"/>
              </a:rPr>
              <a:t>odchod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. Jak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budete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zpět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opět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zadáte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příchod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29" name="Google Shape;1129;p2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6526" y="2625002"/>
            <a:ext cx="2029400" cy="35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208">
            <a:hlinkClick r:id="rId3"/>
          </p:cNvPr>
          <p:cNvSpPr/>
          <p:nvPr/>
        </p:nvSpPr>
        <p:spPr>
          <a:xfrm>
            <a:off x="7370325" y="411950"/>
            <a:ext cx="489900" cy="490200"/>
          </a:xfrm>
          <a:prstGeom prst="ellipse">
            <a:avLst/>
          </a:prstGeom>
          <a:solidFill>
            <a:srgbClr val="38006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208"/>
          <p:cNvSpPr txBox="1"/>
          <p:nvPr/>
        </p:nvSpPr>
        <p:spPr>
          <a:xfrm>
            <a:off x="7459875" y="433850"/>
            <a:ext cx="310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</a:t>
            </a:r>
            <a:endParaRPr sz="1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6" name="Google Shape;1136;p208"/>
          <p:cNvSpPr txBox="1">
            <a:spLocks noGrp="1"/>
          </p:cNvSpPr>
          <p:nvPr>
            <p:ph type="title" idx="4294967295"/>
          </p:nvPr>
        </p:nvSpPr>
        <p:spPr>
          <a:xfrm>
            <a:off x="658075" y="644825"/>
            <a:ext cx="6864600" cy="3987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Jak si zapisovat pracovní aktivity?</a:t>
            </a:r>
            <a:endParaRPr sz="22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7" name="Google Shape;1137;p208"/>
          <p:cNvSpPr txBox="1"/>
          <p:nvPr/>
        </p:nvSpPr>
        <p:spPr>
          <a:xfrm>
            <a:off x="1003125" y="2087775"/>
            <a:ext cx="6367200" cy="2715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📆 </a:t>
            </a:r>
            <a:r>
              <a:rPr lang="en-GB" sz="1100" err="1">
                <a:solidFill>
                  <a:srgbClr val="1E1E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Postup</a:t>
            </a:r>
            <a:r>
              <a:rPr lang="en-GB" sz="1100">
                <a:solidFill>
                  <a:srgbClr val="1E1E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při</a:t>
            </a:r>
            <a:r>
              <a:rPr lang="en-GB" sz="1100">
                <a:solidFill>
                  <a:srgbClr val="1E1E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zadávání</a:t>
            </a:r>
            <a:r>
              <a:rPr lang="en-GB" sz="1100">
                <a:solidFill>
                  <a:srgbClr val="1E1E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aktivit</a:t>
            </a:r>
            <a:r>
              <a:rPr lang="en-GB" sz="1100">
                <a:solidFill>
                  <a:srgbClr val="1E1E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dopředu</a:t>
            </a:r>
            <a:r>
              <a:rPr lang="en-GB" sz="1100">
                <a:solidFill>
                  <a:srgbClr val="1E1E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 </a:t>
            </a:r>
            <a:r>
              <a:rPr lang="en-GB" sz="1100" err="1">
                <a:solidFill>
                  <a:srgbClr val="1E1E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retrospektivně</a:t>
            </a:r>
            <a:r>
              <a:rPr lang="en-GB" sz="1100">
                <a:solidFill>
                  <a:srgbClr val="1E1E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:</a:t>
            </a:r>
            <a:endParaRPr sz="1100">
              <a:solidFill>
                <a:srgbClr val="1E1E1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E1F"/>
              </a:buClr>
              <a:buSzPts val="1100"/>
              <a:buFont typeface="Montserrat"/>
              <a:buAutoNum type="arabicPeriod"/>
            </a:pP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Přímo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z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hlavní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plochy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nebo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kalendáře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aktivit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klikněte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tlačítko</a:t>
            </a:r>
            <a:r>
              <a:rPr lang="en-GB" sz="1100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Nová</a:t>
            </a:r>
            <a:r>
              <a:rPr lang="en-GB" sz="1100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aktivita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E1F"/>
              </a:buClr>
              <a:buSzPts val="1100"/>
              <a:buFont typeface="Montserrat"/>
              <a:buAutoNum type="arabicPeriod"/>
            </a:pP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Vyberte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si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v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dialogovém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okně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z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dostupných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aktivit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případně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zvolte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klienta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projekt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Zadejte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časový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rozsah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vložte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aktivitu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⏱ </a:t>
            </a:r>
            <a:r>
              <a:rPr lang="en-GB" sz="1100" err="1">
                <a:solidFill>
                  <a:srgbClr val="1E1E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Postup</a:t>
            </a:r>
            <a:r>
              <a:rPr lang="en-GB" sz="1100">
                <a:solidFill>
                  <a:srgbClr val="1E1E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při</a:t>
            </a:r>
            <a:r>
              <a:rPr lang="en-GB" sz="1100">
                <a:solidFill>
                  <a:srgbClr val="1E1E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spouštění</a:t>
            </a:r>
            <a:r>
              <a:rPr lang="en-GB" sz="1100">
                <a:solidFill>
                  <a:srgbClr val="1E1E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aktivit</a:t>
            </a:r>
            <a:r>
              <a:rPr lang="en-GB" sz="1100">
                <a:solidFill>
                  <a:srgbClr val="1E1E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GB" sz="1100" err="1">
                <a:solidFill>
                  <a:srgbClr val="1E1E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přes</a:t>
            </a:r>
            <a:r>
              <a:rPr lang="en-GB" sz="1100">
                <a:solidFill>
                  <a:srgbClr val="1E1E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timetracking:</a:t>
            </a:r>
            <a:endParaRPr sz="1100">
              <a:solidFill>
                <a:srgbClr val="1E1E1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AutoNum type="arabicPeriod"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V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pravém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horním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rohu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klikněte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tlačítko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s </a:t>
            </a:r>
            <a:r>
              <a:rPr lang="en-GB" sz="1100" err="1">
                <a:latin typeface="Montserrat SemiBold"/>
                <a:ea typeface="Montserrat SemiBold"/>
                <a:cs typeface="Montserrat SemiBold"/>
                <a:sym typeface="Montserrat SemiBold"/>
              </a:rPr>
              <a:t>ikonou</a:t>
            </a:r>
            <a:r>
              <a:rPr lang="en-GB" sz="1100">
                <a:latin typeface="Montserrat SemiBold"/>
                <a:ea typeface="Montserrat SemiBold"/>
                <a:cs typeface="Montserrat SemiBold"/>
                <a:sym typeface="Montserrat SemiBold"/>
              </a:rPr>
              <a:t> Play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AutoNum type="arabicPeriod"/>
            </a:pP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Vyberte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z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nabídky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aktivit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klientů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projektů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spusťte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timetracking.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AutoNum type="arabicPeriod"/>
            </a:pP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Když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dané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aktivitě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ukončíte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práci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, timetracking </a:t>
            </a:r>
            <a:r>
              <a:rPr lang="en-GB" sz="1100" err="1">
                <a:latin typeface="Montserrat"/>
                <a:ea typeface="Montserrat"/>
                <a:cs typeface="Montserrat"/>
                <a:sym typeface="Montserrat"/>
              </a:rPr>
              <a:t>zastavte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.</a:t>
            </a:r>
            <a:br>
              <a:rPr lang="en-GB" sz="1100"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-GB" sz="1100">
                <a:latin typeface="Montserrat"/>
                <a:ea typeface="Montserrat"/>
                <a:cs typeface="Montserrat"/>
                <a:sym typeface="Montserrat"/>
              </a:rPr>
            </a:b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8" name="Google Shape;1138;p208"/>
          <p:cNvSpPr/>
          <p:nvPr/>
        </p:nvSpPr>
        <p:spPr>
          <a:xfrm>
            <a:off x="964050" y="1520225"/>
            <a:ext cx="5349600" cy="676200"/>
          </a:xfrm>
          <a:prstGeom prst="roundRect">
            <a:avLst>
              <a:gd name="adj" fmla="val 16183"/>
            </a:avLst>
          </a:prstGeom>
          <a:solidFill>
            <a:srgbClr val="EDE6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⏯ </a:t>
            </a:r>
            <a:r>
              <a:rPr lang="en-GB" sz="1100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Ve Sloneekovi lze aktivity plánovat dopředu, zadávat je retrospektivně i spouštět v aktuálním čase pomocí timetrackingu.</a:t>
            </a:r>
            <a:endParaRPr sz="11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209"/>
          <p:cNvSpPr txBox="1">
            <a:spLocks noGrp="1"/>
          </p:cNvSpPr>
          <p:nvPr>
            <p:ph type="title" idx="4294967295"/>
          </p:nvPr>
        </p:nvSpPr>
        <p:spPr>
          <a:xfrm>
            <a:off x="658075" y="644825"/>
            <a:ext cx="6864600" cy="3987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Kde se rychle podívat, kolik jsem odpracoval/a?</a:t>
            </a:r>
            <a:endParaRPr sz="22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p209"/>
          <p:cNvSpPr txBox="1"/>
          <p:nvPr/>
        </p:nvSpPr>
        <p:spPr>
          <a:xfrm>
            <a:off x="956775" y="1639000"/>
            <a:ext cx="53811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Potřebujete rychle zjistit, kolik jste v daný den nebo měsíc odpracovali času dle docházky či aktivit? Od toho máme sekci </a:t>
            </a:r>
            <a:r>
              <a:rPr lang="en-GB" sz="1100">
                <a:latin typeface="Montserrat SemiBold"/>
                <a:ea typeface="Montserrat SemiBold"/>
                <a:cs typeface="Montserrat SemiBold"/>
                <a:sym typeface="Montserrat SemiBold"/>
              </a:rPr>
              <a:t>Rychlý přehled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GB" sz="1000"/>
              <a:t>👇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45" name="Google Shape;1145;p209"/>
          <p:cNvPicPr preferRelativeResize="0"/>
          <p:nvPr/>
        </p:nvPicPr>
        <p:blipFill rotWithShape="1">
          <a:blip r:embed="rId3">
            <a:alphaModFix/>
          </a:blip>
          <a:srcRect t="34041"/>
          <a:stretch/>
        </p:blipFill>
        <p:spPr>
          <a:xfrm>
            <a:off x="1048250" y="2328150"/>
            <a:ext cx="4720323" cy="2072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210"/>
          <p:cNvSpPr txBox="1">
            <a:spLocks noGrp="1"/>
          </p:cNvSpPr>
          <p:nvPr>
            <p:ph type="title" idx="4294967295"/>
          </p:nvPr>
        </p:nvSpPr>
        <p:spPr>
          <a:xfrm>
            <a:off x="658075" y="644825"/>
            <a:ext cx="6864600" cy="3987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Všichni vaši kolegové na jednom místě</a:t>
            </a:r>
            <a:endParaRPr sz="22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1" name="Google Shape;1151;p210"/>
          <p:cNvSpPr txBox="1"/>
          <p:nvPr/>
        </p:nvSpPr>
        <p:spPr>
          <a:xfrm>
            <a:off x="987249" y="1547600"/>
            <a:ext cx="6431317" cy="1140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Občas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se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může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stát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že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potřebujete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kontaktovat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některé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z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vašich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kolegů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ve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firmě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, s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nimiž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nejste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v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jednom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týmu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. Nebo se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jen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podívat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, co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mají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vlastně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ve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firmě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starosti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GB" sz="1000" dirty="0">
                <a:latin typeface="Helvetica Neue"/>
                <a:ea typeface="Helvetica Neue"/>
                <a:cs typeface="Helvetica Neue"/>
                <a:sym typeface="Helvetica Neue"/>
              </a:rPr>
              <a:t>😀</a:t>
            </a:r>
            <a:endParaRPr sz="10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Ve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Sloneekovi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stačí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přejít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do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sekce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latin typeface="Montserrat SemiBold"/>
                <a:ea typeface="Montserrat SemiBold"/>
                <a:cs typeface="Montserrat SemiBold"/>
                <a:sym typeface="Montserrat SemiBold"/>
              </a:rPr>
              <a:t>Kolegové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ihned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si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můžete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najít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kontaktní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údaje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kteréhokoliv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kolegu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či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kolegyni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sz="11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52" name="Google Shape;1152;p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7249" y="2911141"/>
            <a:ext cx="4820500" cy="1657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oodoo Powerpoint Template">
  <a:themeElements>
    <a:clrScheme name="Voodoo Color">
      <a:dk1>
        <a:srgbClr val="222222"/>
      </a:dk1>
      <a:lt1>
        <a:srgbClr val="F0F0F0"/>
      </a:lt1>
      <a:dk2>
        <a:srgbClr val="222222"/>
      </a:dk2>
      <a:lt2>
        <a:srgbClr val="FEFFFF"/>
      </a:lt2>
      <a:accent1>
        <a:srgbClr val="1D46F3"/>
      </a:accent1>
      <a:accent2>
        <a:srgbClr val="FE5757"/>
      </a:accent2>
      <a:accent3>
        <a:srgbClr val="FE0061"/>
      </a:accent3>
      <a:accent4>
        <a:srgbClr val="A905B7"/>
      </a:accent4>
      <a:accent5>
        <a:srgbClr val="7030BD"/>
      </a:accent5>
      <a:accent6>
        <a:srgbClr val="3C4EBC"/>
      </a:accent6>
      <a:hlink>
        <a:srgbClr val="5352F5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859</Words>
  <Application>Microsoft Macintosh PowerPoint</Application>
  <PresentationFormat>Předvádění na obrazovce (16:9)</PresentationFormat>
  <Paragraphs>94</Paragraphs>
  <Slides>15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4" baseType="lpstr">
      <vt:lpstr>Arial</vt:lpstr>
      <vt:lpstr>Montserrat Medium</vt:lpstr>
      <vt:lpstr>Montserrat</vt:lpstr>
      <vt:lpstr>Open Sans</vt:lpstr>
      <vt:lpstr>Montserrat ExtraBold</vt:lpstr>
      <vt:lpstr>Montserrat SemiBold</vt:lpstr>
      <vt:lpstr>Helvetica Neue</vt:lpstr>
      <vt:lpstr>Open Sans SemiBold</vt:lpstr>
      <vt:lpstr>Voodoo Powerpoint Template</vt:lpstr>
      <vt:lpstr>Sloneek: praktické tipy do začátku</vt:lpstr>
      <vt:lpstr>Co je Sloneek a proč ho máme?</vt:lpstr>
      <vt:lpstr>Nastavení hesla a přihlášení do aplikace</vt:lpstr>
      <vt:lpstr>Připojte své firemní kalendáře</vt:lpstr>
      <vt:lpstr>Jak zažádat o dovolenou a další absence?</vt:lpstr>
      <vt:lpstr>Jak si zadat docházku?</vt:lpstr>
      <vt:lpstr>Jak si zapisovat pracovní aktivity?</vt:lpstr>
      <vt:lpstr>Kde se rychle podívat, kolik jsem odpracoval/a?</vt:lpstr>
      <vt:lpstr>Všichni vaši kolegové na jednom místě</vt:lpstr>
      <vt:lpstr>Jak podepsat dokument a přebrat pomůcku?</vt:lpstr>
      <vt:lpstr>Buďte vždy v obraze, co je nového</vt:lpstr>
      <vt:lpstr>Anonymní schránka důvěry</vt:lpstr>
      <vt:lpstr>AI asistent je tu pro vás 24/7</vt:lpstr>
      <vt:lpstr>S mobilní appkou vše po ruce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Sloneek: praktické tipy do začátku</dc:title>
  <cp:lastModifiedBy>Milan Rataj</cp:lastModifiedBy>
  <cp:revision>4</cp:revision>
  <dcterms:modified xsi:type="dcterms:W3CDTF">2023-06-21T07:41:19Z</dcterms:modified>
</cp:coreProperties>
</file>