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9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8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SemiBold"/>
      <p:regular r:id="rId21"/>
      <p:bold r:id="rId22"/>
      <p:italic r:id="rId23"/>
      <p:boldItalic r:id="rId24"/>
    </p:embeddedFont>
    <p:embeddedFont>
      <p:font typeface="Montserrat"/>
      <p:bold r:id="rId25"/>
      <p:boldItalic r:id="rId26"/>
    </p:embeddedFont>
    <p:embeddedFont>
      <p:font typeface="Montserrat Medium"/>
      <p:regular r:id="rId27"/>
      <p:bold r:id="rId28"/>
      <p:italic r:id="rId29"/>
      <p:boldItalic r:id="rId30"/>
    </p:embeddedFont>
    <p:embeddedFont>
      <p:font typeface="Open Sans SemiBold"/>
      <p:regular r:id="rId31"/>
      <p:bold r:id="rId32"/>
      <p:italic r:id="rId33"/>
      <p:boldItalic r:id="rId34"/>
    </p:embeddedFont>
    <p:embeddedFont>
      <p:font typeface="Helvetica Neue"/>
      <p:regular r:id="rId35"/>
      <p:bold r:id="rId36"/>
      <p:italic r:id="rId37"/>
      <p:boldItalic r:id="rId38"/>
    </p:embeddedFont>
    <p:embeddedFont>
      <p:font typeface="Montserrat ExtraBold"/>
      <p:bold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45">
          <p15:clr>
            <a:srgbClr val="747775"/>
          </p15:clr>
        </p15:guide>
        <p15:guide id="2" pos="2880">
          <p15:clr>
            <a:srgbClr val="747775"/>
          </p15:clr>
        </p15:guide>
        <p15:guide id="3" orient="horz" pos="1587">
          <p15:clr>
            <a:srgbClr val="747775"/>
          </p15:clr>
        </p15:guide>
        <p15:guide id="4" pos="415">
          <p15:clr>
            <a:srgbClr val="747775"/>
          </p15:clr>
        </p15:guide>
        <p15:guide id="5" orient="horz" pos="481">
          <p15:clr>
            <a:srgbClr val="747775"/>
          </p15:clr>
        </p15:guide>
        <p15:guide id="6" orient="horz" pos="808">
          <p15:clr>
            <a:srgbClr val="747775"/>
          </p15:clr>
        </p15:guide>
        <p15:guide id="7" orient="horz" pos="209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45" orient="horz"/>
        <p:guide pos="2880"/>
        <p:guide pos="1587" orient="horz"/>
        <p:guide pos="415"/>
        <p:guide pos="481" orient="horz"/>
        <p:guide pos="808" orient="horz"/>
        <p:guide pos="209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Italic.fntdata"/><Relationship Id="rId42" Type="http://schemas.openxmlformats.org/officeDocument/2006/relationships/font" Target="fonts/OpenSans-bold.fntdata"/><Relationship Id="rId41" Type="http://schemas.openxmlformats.org/officeDocument/2006/relationships/font" Target="fonts/OpenSans-regular.fntdata"/><Relationship Id="rId44" Type="http://schemas.openxmlformats.org/officeDocument/2006/relationships/font" Target="fonts/OpenSans-boldItalic.fntdata"/><Relationship Id="rId43" Type="http://schemas.openxmlformats.org/officeDocument/2006/relationships/font" Target="fonts/OpenSans-italic.fntdata"/><Relationship Id="rId31" Type="http://schemas.openxmlformats.org/officeDocument/2006/relationships/font" Target="fonts/OpenSansSemiBold-regular.fntdata"/><Relationship Id="rId30" Type="http://schemas.openxmlformats.org/officeDocument/2006/relationships/font" Target="fonts/MontserratMedium-boldItalic.fntdata"/><Relationship Id="rId33" Type="http://schemas.openxmlformats.org/officeDocument/2006/relationships/font" Target="fonts/OpenSansSemiBold-italic.fntdata"/><Relationship Id="rId32" Type="http://schemas.openxmlformats.org/officeDocument/2006/relationships/font" Target="fonts/OpenSansSemiBold-bold.fntdata"/><Relationship Id="rId35" Type="http://schemas.openxmlformats.org/officeDocument/2006/relationships/font" Target="fonts/HelveticaNeue-regular.fntdata"/><Relationship Id="rId34" Type="http://schemas.openxmlformats.org/officeDocument/2006/relationships/font" Target="fonts/OpenSansSemiBold-boldItalic.fntdata"/><Relationship Id="rId37" Type="http://schemas.openxmlformats.org/officeDocument/2006/relationships/font" Target="fonts/HelveticaNeue-italic.fntdata"/><Relationship Id="rId36" Type="http://schemas.openxmlformats.org/officeDocument/2006/relationships/font" Target="fonts/HelveticaNeue-bold.fntdata"/><Relationship Id="rId39" Type="http://schemas.openxmlformats.org/officeDocument/2006/relationships/font" Target="fonts/MontserratExtraBold-bold.fntdata"/><Relationship Id="rId38" Type="http://schemas.openxmlformats.org/officeDocument/2006/relationships/font" Target="fonts/HelveticaNeue-boldItalic.fntdata"/><Relationship Id="rId20" Type="http://schemas.openxmlformats.org/officeDocument/2006/relationships/slide" Target="slides/slide15.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26" Type="http://schemas.openxmlformats.org/officeDocument/2006/relationships/font" Target="fonts/Montserrat-boldItalic.fntdata"/><Relationship Id="rId25" Type="http://schemas.openxmlformats.org/officeDocument/2006/relationships/font" Target="fonts/Montserrat-bold.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29"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4f1983a6e5_0_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7" name="Google Shape;1077;g24f1983a6e5_0_9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g24f1983a6e5_0_9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4f1983a6e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24f1983a6e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4f1983a6e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24f1983a6e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53bc30e44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253bc30e44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253bc30e44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253bc30e44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4f1983a6e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24f1983a6e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253bc30e44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253bc30e44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526b0cc1a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2526b0cc1a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526b0cc1a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2526b0cc1a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4f1983a6e5_0_1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24f1983a6e5_0_1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4f1983a6e5_0_3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4f1983a6e5_0_3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4f1983a6e5_0_19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g24f1983a6e5_0_19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4f1983a6e5_0_30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g24f1983a6e5_0_30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4f1983a6e5_0_1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24f1983a6e5_0_1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24f1983a6e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24f1983a6e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2"/>
          <p:cNvSpPr/>
          <p:nvPr>
            <p:ph idx="2" type="pic"/>
          </p:nvPr>
        </p:nvSpPr>
        <p:spPr>
          <a:xfrm>
            <a:off x="1524922" y="1720939"/>
            <a:ext cx="2288400" cy="1707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4" name="Google Shape;14;p2"/>
          <p:cNvSpPr txBox="1"/>
          <p:nvPr>
            <p:ph type="title"/>
          </p:nvPr>
        </p:nvSpPr>
        <p:spPr>
          <a:xfrm>
            <a:off x="768728" y="881476"/>
            <a:ext cx="7610100" cy="1235700"/>
          </a:xfrm>
          <a:prstGeom prst="rect">
            <a:avLst/>
          </a:prstGeom>
          <a:noFill/>
          <a:ln>
            <a:noFill/>
          </a:ln>
          <a:effectLst>
            <a:outerShdw blurRad="762000" rotWithShape="0" algn="t" dir="5400000" dist="381000">
              <a:srgbClr val="000000">
                <a:alpha val="29800"/>
              </a:srgbClr>
            </a:outerShdw>
          </a:effectLst>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9000"/>
              <a:buFont typeface="Montserrat"/>
              <a:buNone/>
              <a:defRPr b="1" i="0" sz="9000">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 name="Google Shape;15;p2"/>
          <p:cNvPicPr preferRelativeResize="0"/>
          <p:nvPr/>
        </p:nvPicPr>
        <p:blipFill rotWithShape="1">
          <a:blip r:embed="rId2">
            <a:alphaModFix/>
          </a:blip>
          <a:srcRect b="0" l="0" r="0" t="0"/>
          <a:stretch/>
        </p:blipFill>
        <p:spPr>
          <a:xfrm>
            <a:off x="472374" y="428050"/>
            <a:ext cx="758200" cy="155975"/>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rot="10800000">
            <a:off x="-1" y="650021"/>
            <a:ext cx="537277" cy="3007236"/>
          </a:xfrm>
          <a:prstGeom prst="rect">
            <a:avLst/>
          </a:prstGeom>
          <a:noFill/>
          <a:ln>
            <a:noFill/>
          </a:ln>
        </p:spPr>
      </p:pic>
      <p:sp>
        <p:nvSpPr>
          <p:cNvPr id="17" name="Google Shape;17;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p:tgtEl>
                                          <p:spTgt spid="1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500"/>
                                        <p:tgtEl>
                                          <p:spTgt spid="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63" name="Shape 63"/>
        <p:cNvGrpSpPr/>
        <p:nvPr/>
      </p:nvGrpSpPr>
      <p:grpSpPr>
        <a:xfrm>
          <a:off x="0" y="0"/>
          <a:ext cx="0" cy="0"/>
          <a:chOff x="0" y="0"/>
          <a:chExt cx="0" cy="0"/>
        </a:xfrm>
      </p:grpSpPr>
      <p:sp>
        <p:nvSpPr>
          <p:cNvPr id="64" name="Google Shape;64;p11"/>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 name="Google Shape;65;p11"/>
          <p:cNvSpPr txBox="1"/>
          <p:nvPr>
            <p:ph idx="1" type="body"/>
          </p:nvPr>
        </p:nvSpPr>
        <p:spPr>
          <a:xfrm>
            <a:off x="628650" y="1369219"/>
            <a:ext cx="3886200" cy="32634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1"/>
          <p:cNvSpPr txBox="1"/>
          <p:nvPr>
            <p:ph idx="2" type="body"/>
          </p:nvPr>
        </p:nvSpPr>
        <p:spPr>
          <a:xfrm>
            <a:off x="4629150" y="1369219"/>
            <a:ext cx="3886200" cy="32634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 name="Google Shape;67;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68" name="Google Shape;68;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69" name="Google Shape;69;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showMasterSp="0">
  <p:cSld name="66_Custom Layout">
    <p:bg>
      <p:bgPr>
        <a:blipFill>
          <a:blip r:embed="rId2">
            <a:alphaModFix/>
          </a:blip>
          <a:stretch>
            <a:fillRect/>
          </a:stretch>
        </a:blipFill>
      </p:bgPr>
    </p:bg>
    <p:spTree>
      <p:nvGrpSpPr>
        <p:cNvPr id="567" name="Shape 567"/>
        <p:cNvGrpSpPr/>
        <p:nvPr/>
      </p:nvGrpSpPr>
      <p:grpSpPr>
        <a:xfrm>
          <a:off x="0" y="0"/>
          <a:ext cx="0" cy="0"/>
          <a:chOff x="0" y="0"/>
          <a:chExt cx="0" cy="0"/>
        </a:xfrm>
      </p:grpSpPr>
      <p:pic>
        <p:nvPicPr>
          <p:cNvPr id="568" name="Google Shape;568;p101"/>
          <p:cNvPicPr preferRelativeResize="0"/>
          <p:nvPr/>
        </p:nvPicPr>
        <p:blipFill rotWithShape="1">
          <a:blip r:embed="rId3">
            <a:alphaModFix/>
          </a:blip>
          <a:srcRect b="0" l="37272" r="0" t="0"/>
          <a:stretch/>
        </p:blipFill>
        <p:spPr>
          <a:xfrm>
            <a:off x="0" y="267344"/>
            <a:ext cx="4572000" cy="4522691"/>
          </a:xfrm>
          <a:custGeom>
            <a:rect b="b" l="l" r="r" t="t"/>
            <a:pathLst>
              <a:path extrusionOk="0" h="6030254" w="6096000">
                <a:moveTo>
                  <a:pt x="0" y="0"/>
                </a:moveTo>
                <a:lnTo>
                  <a:pt x="6096000" y="0"/>
                </a:lnTo>
                <a:lnTo>
                  <a:pt x="6096000" y="6030254"/>
                </a:lnTo>
                <a:lnTo>
                  <a:pt x="0" y="6030254"/>
                </a:lnTo>
                <a:close/>
              </a:path>
            </a:pathLst>
          </a:custGeom>
          <a:noFill/>
          <a:ln>
            <a:noFill/>
          </a:ln>
        </p:spPr>
      </p:pic>
      <p:sp>
        <p:nvSpPr>
          <p:cNvPr id="569" name="Google Shape;569;p101"/>
          <p:cNvSpPr/>
          <p:nvPr>
            <p:ph idx="2" type="pic"/>
          </p:nvPr>
        </p:nvSpPr>
        <p:spPr>
          <a:xfrm>
            <a:off x="0" y="371476"/>
            <a:ext cx="4017300" cy="3998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70" name="Google Shape;570;p101"/>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71" name="Google Shape;571;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572" name="Shape 572"/>
        <p:cNvGrpSpPr/>
        <p:nvPr/>
      </p:nvGrpSpPr>
      <p:grpSpPr>
        <a:xfrm>
          <a:off x="0" y="0"/>
          <a:ext cx="0" cy="0"/>
          <a:chOff x="0" y="0"/>
          <a:chExt cx="0" cy="0"/>
        </a:xfrm>
      </p:grpSpPr>
      <p:sp>
        <p:nvSpPr>
          <p:cNvPr id="573" name="Google Shape;573;p10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74" name="Google Shape;574;p102"/>
          <p:cNvSpPr/>
          <p:nvPr>
            <p:ph idx="2" type="pic"/>
          </p:nvPr>
        </p:nvSpPr>
        <p:spPr>
          <a:xfrm rot="-2292254">
            <a:off x="5698412" y="1847650"/>
            <a:ext cx="1437750" cy="3626237"/>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75" name="Google Shape;575;p102"/>
          <p:cNvSpPr/>
          <p:nvPr>
            <p:ph idx="3" type="pic"/>
          </p:nvPr>
        </p:nvSpPr>
        <p:spPr>
          <a:xfrm rot="2445790">
            <a:off x="7634121" y="826035"/>
            <a:ext cx="1025066" cy="3858199"/>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76" name="Google Shape;576;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577" name="Shape 577"/>
        <p:cNvGrpSpPr/>
        <p:nvPr/>
      </p:nvGrpSpPr>
      <p:grpSpPr>
        <a:xfrm>
          <a:off x="0" y="0"/>
          <a:ext cx="0" cy="0"/>
          <a:chOff x="0" y="0"/>
          <a:chExt cx="0" cy="0"/>
        </a:xfrm>
      </p:grpSpPr>
      <p:pic>
        <p:nvPicPr>
          <p:cNvPr id="578" name="Google Shape;578;p103"/>
          <p:cNvPicPr preferRelativeResize="0"/>
          <p:nvPr/>
        </p:nvPicPr>
        <p:blipFill rotWithShape="1">
          <a:blip r:embed="rId2">
            <a:alphaModFix/>
          </a:blip>
          <a:srcRect b="0" l="0" r="0" t="0"/>
          <a:stretch/>
        </p:blipFill>
        <p:spPr>
          <a:xfrm>
            <a:off x="4226969" y="242888"/>
            <a:ext cx="4844963" cy="4900614"/>
          </a:xfrm>
          <a:prstGeom prst="rect">
            <a:avLst/>
          </a:prstGeom>
          <a:noFill/>
          <a:ln>
            <a:noFill/>
          </a:ln>
        </p:spPr>
      </p:pic>
      <p:sp>
        <p:nvSpPr>
          <p:cNvPr id="579" name="Google Shape;579;p103"/>
          <p:cNvSpPr/>
          <p:nvPr>
            <p:ph idx="2" type="pic"/>
          </p:nvPr>
        </p:nvSpPr>
        <p:spPr>
          <a:xfrm>
            <a:off x="7694632" y="2109194"/>
            <a:ext cx="1028700" cy="3034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80" name="Google Shape;580;p10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1" name="Google Shape;581;p103"/>
          <p:cNvSpPr/>
          <p:nvPr>
            <p:ph idx="3" type="pic"/>
          </p:nvPr>
        </p:nvSpPr>
        <p:spPr>
          <a:xfrm>
            <a:off x="5706477" y="1516261"/>
            <a:ext cx="1882500" cy="399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82" name="Google Shape;582;p103"/>
          <p:cNvSpPr/>
          <p:nvPr>
            <p:ph idx="4" type="pic"/>
          </p:nvPr>
        </p:nvSpPr>
        <p:spPr>
          <a:xfrm>
            <a:off x="4572001" y="2108018"/>
            <a:ext cx="1028700" cy="3029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83" name="Google Shape;583;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par>
                                <p:cTn fill="hold" nodeType="withEffect" presetClass="entr" presetID="10" presetSubtype="0">
                                  <p:stCondLst>
                                    <p:cond delay="90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120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160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584" name="Shape 584"/>
        <p:cNvGrpSpPr/>
        <p:nvPr/>
      </p:nvGrpSpPr>
      <p:grpSpPr>
        <a:xfrm>
          <a:off x="0" y="0"/>
          <a:ext cx="0" cy="0"/>
          <a:chOff x="0" y="0"/>
          <a:chExt cx="0" cy="0"/>
        </a:xfrm>
      </p:grpSpPr>
      <p:sp>
        <p:nvSpPr>
          <p:cNvPr id="585" name="Google Shape;585;p104"/>
          <p:cNvSpPr/>
          <p:nvPr>
            <p:ph idx="2" type="pic"/>
          </p:nvPr>
        </p:nvSpPr>
        <p:spPr>
          <a:xfrm>
            <a:off x="2276475" y="-1"/>
            <a:ext cx="6103200" cy="3000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86" name="Google Shape;586;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showMasterSp="0">
  <p:cSld name="71_Custom Layout">
    <p:bg>
      <p:bgPr>
        <a:blipFill>
          <a:blip r:embed="rId2">
            <a:alphaModFix/>
          </a:blip>
          <a:stretch>
            <a:fillRect/>
          </a:stretch>
        </a:blipFill>
      </p:bgPr>
    </p:bg>
    <p:spTree>
      <p:nvGrpSpPr>
        <p:cNvPr id="587" name="Shape 587"/>
        <p:cNvGrpSpPr/>
        <p:nvPr/>
      </p:nvGrpSpPr>
      <p:grpSpPr>
        <a:xfrm>
          <a:off x="0" y="0"/>
          <a:ext cx="0" cy="0"/>
          <a:chOff x="0" y="0"/>
          <a:chExt cx="0" cy="0"/>
        </a:xfrm>
      </p:grpSpPr>
      <p:pic>
        <p:nvPicPr>
          <p:cNvPr id="588" name="Google Shape;588;p105"/>
          <p:cNvPicPr preferRelativeResize="0"/>
          <p:nvPr/>
        </p:nvPicPr>
        <p:blipFill rotWithShape="1">
          <a:blip r:embed="rId3">
            <a:alphaModFix/>
          </a:blip>
          <a:srcRect b="0" l="0" r="33914" t="0"/>
          <a:stretch/>
        </p:blipFill>
        <p:spPr>
          <a:xfrm>
            <a:off x="7973009" y="974431"/>
            <a:ext cx="1170991" cy="3194636"/>
          </a:xfrm>
          <a:prstGeom prst="rect">
            <a:avLst/>
          </a:prstGeom>
          <a:noFill/>
          <a:ln>
            <a:noFill/>
          </a:ln>
        </p:spPr>
      </p:pic>
      <p:pic>
        <p:nvPicPr>
          <p:cNvPr id="589" name="Google Shape;589;p105"/>
          <p:cNvPicPr preferRelativeResize="0"/>
          <p:nvPr/>
        </p:nvPicPr>
        <p:blipFill rotWithShape="1">
          <a:blip r:embed="rId4">
            <a:alphaModFix/>
          </a:blip>
          <a:srcRect b="0" l="0" r="0" t="0"/>
          <a:stretch/>
        </p:blipFill>
        <p:spPr>
          <a:xfrm>
            <a:off x="0" y="1432322"/>
            <a:ext cx="506993" cy="2278856"/>
          </a:xfrm>
          <a:prstGeom prst="rect">
            <a:avLst/>
          </a:prstGeom>
          <a:noFill/>
          <a:ln>
            <a:noFill/>
          </a:ln>
        </p:spPr>
      </p:pic>
      <p:sp>
        <p:nvSpPr>
          <p:cNvPr id="590" name="Google Shape;590;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591" name="Shape 591"/>
        <p:cNvGrpSpPr/>
        <p:nvPr/>
      </p:nvGrpSpPr>
      <p:grpSpPr>
        <a:xfrm>
          <a:off x="0" y="0"/>
          <a:ext cx="0" cy="0"/>
          <a:chOff x="0" y="0"/>
          <a:chExt cx="0" cy="0"/>
        </a:xfrm>
      </p:grpSpPr>
      <p:sp>
        <p:nvSpPr>
          <p:cNvPr id="592" name="Google Shape;592;p106"/>
          <p:cNvSpPr/>
          <p:nvPr>
            <p:ph idx="2" type="pic"/>
          </p:nvPr>
        </p:nvSpPr>
        <p:spPr>
          <a:xfrm>
            <a:off x="762000" y="0"/>
            <a:ext cx="83820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93" name="Google Shape;593;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594" name="Shape 594"/>
        <p:cNvGrpSpPr/>
        <p:nvPr/>
      </p:nvGrpSpPr>
      <p:grpSpPr>
        <a:xfrm>
          <a:off x="0" y="0"/>
          <a:ext cx="0" cy="0"/>
          <a:chOff x="0" y="0"/>
          <a:chExt cx="0" cy="0"/>
        </a:xfrm>
      </p:grpSpPr>
      <p:sp>
        <p:nvSpPr>
          <p:cNvPr id="595" name="Google Shape;595;p107"/>
          <p:cNvSpPr/>
          <p:nvPr>
            <p:ph idx="2" type="pic"/>
          </p:nvPr>
        </p:nvSpPr>
        <p:spPr>
          <a:xfrm>
            <a:off x="3767638" y="3193350"/>
            <a:ext cx="1512000" cy="1512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96" name="Google Shape;596;p107"/>
          <p:cNvSpPr/>
          <p:nvPr>
            <p:ph idx="3" type="pic"/>
          </p:nvPr>
        </p:nvSpPr>
        <p:spPr>
          <a:xfrm>
            <a:off x="6867619" y="3193350"/>
            <a:ext cx="1512000" cy="1512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97" name="Google Shape;597;p107"/>
          <p:cNvSpPr/>
          <p:nvPr>
            <p:ph idx="4" type="pic"/>
          </p:nvPr>
        </p:nvSpPr>
        <p:spPr>
          <a:xfrm>
            <a:off x="5317628" y="3193350"/>
            <a:ext cx="1512000" cy="1512000"/>
          </a:xfrm>
          <a:prstGeom prst="rect">
            <a:avLst/>
          </a:prstGeom>
          <a:solidFill>
            <a:schemeClr val="lt1"/>
          </a:solidFill>
          <a:ln>
            <a:noFill/>
          </a:ln>
          <a:effectLst>
            <a:outerShdw blurRad="762000" rotWithShape="0" algn="t" dir="5400000" dist="254000">
              <a:srgbClr val="000000">
                <a:alpha val="29800"/>
              </a:srgbClr>
            </a:outerShdw>
          </a:effectLst>
        </p:spPr>
      </p:sp>
      <p:sp>
        <p:nvSpPr>
          <p:cNvPr id="598" name="Google Shape;598;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100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50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599" name="Shape 599"/>
        <p:cNvGrpSpPr/>
        <p:nvPr/>
      </p:nvGrpSpPr>
      <p:grpSpPr>
        <a:xfrm>
          <a:off x="0" y="0"/>
          <a:ext cx="0" cy="0"/>
          <a:chOff x="0" y="0"/>
          <a:chExt cx="0" cy="0"/>
        </a:xfrm>
      </p:grpSpPr>
      <p:sp>
        <p:nvSpPr>
          <p:cNvPr id="600" name="Google Shape;600;p108"/>
          <p:cNvSpPr txBox="1"/>
          <p:nvPr>
            <p:ph type="title"/>
          </p:nvPr>
        </p:nvSpPr>
        <p:spPr>
          <a:xfrm>
            <a:off x="1521619" y="3331304"/>
            <a:ext cx="3042900" cy="10413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1" name="Google Shape;601;p108"/>
          <p:cNvSpPr/>
          <p:nvPr>
            <p:ph idx="2" type="pic"/>
          </p:nvPr>
        </p:nvSpPr>
        <p:spPr>
          <a:xfrm>
            <a:off x="2278380" y="0"/>
            <a:ext cx="2293500" cy="2583300"/>
          </a:xfrm>
          <a:prstGeom prst="rect">
            <a:avLst/>
          </a:prstGeom>
          <a:solidFill>
            <a:schemeClr val="lt1"/>
          </a:solidFill>
          <a:ln>
            <a:noFill/>
          </a:ln>
          <a:effectLst>
            <a:outerShdw blurRad="762000" rotWithShape="0" algn="t" dir="5400000" dist="254000">
              <a:srgbClr val="000000">
                <a:alpha val="29800"/>
              </a:srgbClr>
            </a:outerShdw>
          </a:effectLst>
        </p:spPr>
      </p:sp>
      <p:sp>
        <p:nvSpPr>
          <p:cNvPr id="602" name="Google Shape;602;p108"/>
          <p:cNvSpPr/>
          <p:nvPr>
            <p:ph idx="3" type="pic"/>
          </p:nvPr>
        </p:nvSpPr>
        <p:spPr>
          <a:xfrm>
            <a:off x="4564380" y="2583180"/>
            <a:ext cx="2286000" cy="2560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03" name="Google Shape;603;p108"/>
          <p:cNvSpPr/>
          <p:nvPr>
            <p:ph idx="4" type="pic"/>
          </p:nvPr>
        </p:nvSpPr>
        <p:spPr>
          <a:xfrm>
            <a:off x="6850380" y="2583180"/>
            <a:ext cx="2286000" cy="2560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04" name="Google Shape;604;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100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70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605" name="Shape 605"/>
        <p:cNvGrpSpPr/>
        <p:nvPr/>
      </p:nvGrpSpPr>
      <p:grpSpPr>
        <a:xfrm>
          <a:off x="0" y="0"/>
          <a:ext cx="0" cy="0"/>
          <a:chOff x="0" y="0"/>
          <a:chExt cx="0" cy="0"/>
        </a:xfrm>
      </p:grpSpPr>
      <p:sp>
        <p:nvSpPr>
          <p:cNvPr id="606" name="Google Shape;606;p109"/>
          <p:cNvSpPr/>
          <p:nvPr>
            <p:ph idx="2" type="pic"/>
          </p:nvPr>
        </p:nvSpPr>
        <p:spPr>
          <a:xfrm>
            <a:off x="762000" y="0"/>
            <a:ext cx="2293500" cy="5143500"/>
          </a:xfrm>
          <a:prstGeom prst="rect">
            <a:avLst/>
          </a:prstGeom>
          <a:solidFill>
            <a:schemeClr val="lt1"/>
          </a:solidFill>
          <a:ln>
            <a:noFill/>
          </a:ln>
        </p:spPr>
      </p:sp>
      <p:sp>
        <p:nvSpPr>
          <p:cNvPr id="607" name="Google Shape;607;p109"/>
          <p:cNvSpPr txBox="1"/>
          <p:nvPr>
            <p:ph type="title"/>
          </p:nvPr>
        </p:nvSpPr>
        <p:spPr>
          <a:xfrm>
            <a:off x="3800475" y="710026"/>
            <a:ext cx="4585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8" name="Google Shape;608;p1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609" name="Shape 609"/>
        <p:cNvGrpSpPr/>
        <p:nvPr/>
      </p:nvGrpSpPr>
      <p:grpSpPr>
        <a:xfrm>
          <a:off x="0" y="0"/>
          <a:ext cx="0" cy="0"/>
          <a:chOff x="0" y="0"/>
          <a:chExt cx="0" cy="0"/>
        </a:xfrm>
      </p:grpSpPr>
      <p:sp>
        <p:nvSpPr>
          <p:cNvPr id="610" name="Google Shape;610;p110"/>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1" name="Google Shape;611;p110"/>
          <p:cNvSpPr/>
          <p:nvPr>
            <p:ph idx="2" type="pic"/>
          </p:nvPr>
        </p:nvSpPr>
        <p:spPr>
          <a:xfrm>
            <a:off x="6096000" y="526331"/>
            <a:ext cx="1524000" cy="3429000"/>
          </a:xfrm>
          <a:prstGeom prst="rect">
            <a:avLst/>
          </a:prstGeom>
          <a:solidFill>
            <a:schemeClr val="lt1"/>
          </a:solidFill>
          <a:ln>
            <a:noFill/>
          </a:ln>
        </p:spPr>
      </p:sp>
      <p:sp>
        <p:nvSpPr>
          <p:cNvPr id="612" name="Google Shape;612;p110"/>
          <p:cNvSpPr/>
          <p:nvPr>
            <p:ph idx="3" type="pic"/>
          </p:nvPr>
        </p:nvSpPr>
        <p:spPr>
          <a:xfrm>
            <a:off x="4572001"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13" name="Google Shape;613;p110"/>
          <p:cNvSpPr/>
          <p:nvPr>
            <p:ph idx="4" type="pic"/>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14" name="Google Shape;614;p1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60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90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70" name="Shape 70"/>
        <p:cNvGrpSpPr/>
        <p:nvPr/>
      </p:nvGrpSpPr>
      <p:grpSpPr>
        <a:xfrm>
          <a:off x="0" y="0"/>
          <a:ext cx="0" cy="0"/>
          <a:chOff x="0" y="0"/>
          <a:chExt cx="0" cy="0"/>
        </a:xfrm>
      </p:grpSpPr>
      <p:sp>
        <p:nvSpPr>
          <p:cNvPr id="71" name="Google Shape;71;p12"/>
          <p:cNvSpPr txBox="1"/>
          <p:nvPr>
            <p:ph type="title"/>
          </p:nvPr>
        </p:nvSpPr>
        <p:spPr>
          <a:xfrm>
            <a:off x="629841" y="273844"/>
            <a:ext cx="7886700" cy="9942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2" name="Google Shape;72;p12"/>
          <p:cNvSpPr txBox="1"/>
          <p:nvPr>
            <p:ph idx="1" type="body"/>
          </p:nvPr>
        </p:nvSpPr>
        <p:spPr>
          <a:xfrm>
            <a:off x="629841" y="1260872"/>
            <a:ext cx="3868200" cy="618000"/>
          </a:xfrm>
          <a:prstGeom prst="rect">
            <a:avLst/>
          </a:prstGeom>
          <a:noFill/>
          <a:ln>
            <a:noFill/>
          </a:ln>
        </p:spPr>
        <p:txBody>
          <a:bodyPr anchorCtr="0" anchor="b" bIns="0" lIns="0" spcFirstLastPara="1" rIns="0" wrap="square" tIns="0">
            <a:normAutofit/>
          </a:bodyPr>
          <a:lstStyle>
            <a:lvl1pPr indent="-228600" lvl="0" marL="457200" rtl="0" algn="l">
              <a:lnSpc>
                <a:spcPct val="150000"/>
              </a:lnSpc>
              <a:spcBef>
                <a:spcPts val="800"/>
              </a:spcBef>
              <a:spcAft>
                <a:spcPts val="0"/>
              </a:spcAft>
              <a:buClr>
                <a:schemeClr val="dk1"/>
              </a:buClr>
              <a:buSzPts val="1800"/>
              <a:buNone/>
              <a:defRPr b="1" sz="1800"/>
            </a:lvl1pPr>
            <a:lvl2pPr indent="-228600" lvl="1" marL="914400" rtl="0" algn="l">
              <a:lnSpc>
                <a:spcPct val="150000"/>
              </a:lnSpc>
              <a:spcBef>
                <a:spcPts val="400"/>
              </a:spcBef>
              <a:spcAft>
                <a:spcPts val="0"/>
              </a:spcAft>
              <a:buClr>
                <a:schemeClr val="dk1"/>
              </a:buClr>
              <a:buSzPts val="1500"/>
              <a:buNone/>
              <a:defRPr b="1" sz="1500"/>
            </a:lvl2pPr>
            <a:lvl3pPr indent="-228600" lvl="2" marL="1371600" rtl="0" algn="l">
              <a:lnSpc>
                <a:spcPct val="150000"/>
              </a:lnSpc>
              <a:spcBef>
                <a:spcPts val="400"/>
              </a:spcBef>
              <a:spcAft>
                <a:spcPts val="0"/>
              </a:spcAft>
              <a:buClr>
                <a:schemeClr val="dk1"/>
              </a:buClr>
              <a:buSzPts val="1400"/>
              <a:buNone/>
              <a:defRPr b="1" sz="1400"/>
            </a:lvl3pPr>
            <a:lvl4pPr indent="-228600" lvl="3" marL="1828800" rtl="0" algn="l">
              <a:lnSpc>
                <a:spcPct val="150000"/>
              </a:lnSpc>
              <a:spcBef>
                <a:spcPts val="400"/>
              </a:spcBef>
              <a:spcAft>
                <a:spcPts val="0"/>
              </a:spcAft>
              <a:buClr>
                <a:schemeClr val="dk1"/>
              </a:buClr>
              <a:buSzPts val="1200"/>
              <a:buNone/>
              <a:defRPr b="1" sz="1200"/>
            </a:lvl4pPr>
            <a:lvl5pPr indent="-228600" lvl="4" marL="2286000" rtl="0" algn="l">
              <a:lnSpc>
                <a:spcPct val="15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3" name="Google Shape;73;p12"/>
          <p:cNvSpPr txBox="1"/>
          <p:nvPr>
            <p:ph idx="2" type="body"/>
          </p:nvPr>
        </p:nvSpPr>
        <p:spPr>
          <a:xfrm>
            <a:off x="629841" y="1878806"/>
            <a:ext cx="3868200" cy="27633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 name="Google Shape;74;p12"/>
          <p:cNvSpPr txBox="1"/>
          <p:nvPr>
            <p:ph idx="3" type="body"/>
          </p:nvPr>
        </p:nvSpPr>
        <p:spPr>
          <a:xfrm>
            <a:off x="4629150" y="1260872"/>
            <a:ext cx="3887400" cy="618000"/>
          </a:xfrm>
          <a:prstGeom prst="rect">
            <a:avLst/>
          </a:prstGeom>
          <a:noFill/>
          <a:ln>
            <a:noFill/>
          </a:ln>
        </p:spPr>
        <p:txBody>
          <a:bodyPr anchorCtr="0" anchor="b" bIns="0" lIns="0" spcFirstLastPara="1" rIns="0" wrap="square" tIns="0">
            <a:normAutofit/>
          </a:bodyPr>
          <a:lstStyle>
            <a:lvl1pPr indent="-228600" lvl="0" marL="457200" rtl="0" algn="l">
              <a:lnSpc>
                <a:spcPct val="150000"/>
              </a:lnSpc>
              <a:spcBef>
                <a:spcPts val="800"/>
              </a:spcBef>
              <a:spcAft>
                <a:spcPts val="0"/>
              </a:spcAft>
              <a:buClr>
                <a:schemeClr val="dk1"/>
              </a:buClr>
              <a:buSzPts val="1800"/>
              <a:buNone/>
              <a:defRPr b="1" sz="1800"/>
            </a:lvl1pPr>
            <a:lvl2pPr indent="-228600" lvl="1" marL="914400" rtl="0" algn="l">
              <a:lnSpc>
                <a:spcPct val="150000"/>
              </a:lnSpc>
              <a:spcBef>
                <a:spcPts val="400"/>
              </a:spcBef>
              <a:spcAft>
                <a:spcPts val="0"/>
              </a:spcAft>
              <a:buClr>
                <a:schemeClr val="dk1"/>
              </a:buClr>
              <a:buSzPts val="1500"/>
              <a:buNone/>
              <a:defRPr b="1" sz="1500"/>
            </a:lvl2pPr>
            <a:lvl3pPr indent="-228600" lvl="2" marL="1371600" rtl="0" algn="l">
              <a:lnSpc>
                <a:spcPct val="150000"/>
              </a:lnSpc>
              <a:spcBef>
                <a:spcPts val="400"/>
              </a:spcBef>
              <a:spcAft>
                <a:spcPts val="0"/>
              </a:spcAft>
              <a:buClr>
                <a:schemeClr val="dk1"/>
              </a:buClr>
              <a:buSzPts val="1400"/>
              <a:buNone/>
              <a:defRPr b="1" sz="1400"/>
            </a:lvl3pPr>
            <a:lvl4pPr indent="-228600" lvl="3" marL="1828800" rtl="0" algn="l">
              <a:lnSpc>
                <a:spcPct val="150000"/>
              </a:lnSpc>
              <a:spcBef>
                <a:spcPts val="400"/>
              </a:spcBef>
              <a:spcAft>
                <a:spcPts val="0"/>
              </a:spcAft>
              <a:buClr>
                <a:schemeClr val="dk1"/>
              </a:buClr>
              <a:buSzPts val="1200"/>
              <a:buNone/>
              <a:defRPr b="1" sz="1200"/>
            </a:lvl4pPr>
            <a:lvl5pPr indent="-228600" lvl="4" marL="2286000" rtl="0" algn="l">
              <a:lnSpc>
                <a:spcPct val="15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5" name="Google Shape;75;p12"/>
          <p:cNvSpPr txBox="1"/>
          <p:nvPr>
            <p:ph idx="4" type="body"/>
          </p:nvPr>
        </p:nvSpPr>
        <p:spPr>
          <a:xfrm>
            <a:off x="4629150" y="1878806"/>
            <a:ext cx="3887400" cy="27633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78" name="Google Shape;78;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615" name="Shape 615"/>
        <p:cNvGrpSpPr/>
        <p:nvPr/>
      </p:nvGrpSpPr>
      <p:grpSpPr>
        <a:xfrm>
          <a:off x="0" y="0"/>
          <a:ext cx="0" cy="0"/>
          <a:chOff x="0" y="0"/>
          <a:chExt cx="0" cy="0"/>
        </a:xfrm>
      </p:grpSpPr>
      <p:sp>
        <p:nvSpPr>
          <p:cNvPr id="616" name="Google Shape;616;p111"/>
          <p:cNvSpPr/>
          <p:nvPr>
            <p:ph idx="2" type="pic"/>
          </p:nvPr>
        </p:nvSpPr>
        <p:spPr>
          <a:xfrm>
            <a:off x="1521619" y="2571750"/>
            <a:ext cx="30504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17" name="Google Shape;617;p111"/>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8" name="Google Shape;618;p1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8_Custom Layout">
  <p:cSld name="148_Custom Layout">
    <p:spTree>
      <p:nvGrpSpPr>
        <p:cNvPr id="619" name="Shape 619"/>
        <p:cNvGrpSpPr/>
        <p:nvPr/>
      </p:nvGrpSpPr>
      <p:grpSpPr>
        <a:xfrm>
          <a:off x="0" y="0"/>
          <a:ext cx="0" cy="0"/>
          <a:chOff x="0" y="0"/>
          <a:chExt cx="0" cy="0"/>
        </a:xfrm>
      </p:grpSpPr>
      <p:sp>
        <p:nvSpPr>
          <p:cNvPr id="620" name="Google Shape;620;p112"/>
          <p:cNvSpPr txBox="1"/>
          <p:nvPr>
            <p:ph type="title"/>
          </p:nvPr>
        </p:nvSpPr>
        <p:spPr>
          <a:xfrm>
            <a:off x="5329237" y="710026"/>
            <a:ext cx="3050400" cy="937500"/>
          </a:xfrm>
          <a:prstGeom prst="rect">
            <a:avLst/>
          </a:prstGeom>
          <a:noFill/>
          <a:ln>
            <a:noFill/>
          </a:ln>
        </p:spPr>
        <p:txBody>
          <a:bodyPr anchorCtr="0" anchor="t" bIns="0" lIns="0" spcFirstLastPara="1" rIns="0" wrap="square" tIns="144000">
            <a:noAutofit/>
          </a:bodyPr>
          <a:lstStyle>
            <a:lvl1pPr lvl="0" rtl="0" algn="r">
              <a:lnSpc>
                <a:spcPct val="80000"/>
              </a:lnSpc>
              <a:spcBef>
                <a:spcPts val="0"/>
              </a:spcBef>
              <a:spcAft>
                <a:spcPts val="0"/>
              </a:spcAft>
              <a:buClr>
                <a:schemeClr val="dk1"/>
              </a:buClr>
              <a:buSzPts val="2700"/>
              <a:buFont typeface="Montserra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1" name="Google Shape;621;p112"/>
          <p:cNvSpPr/>
          <p:nvPr>
            <p:ph idx="2" type="pic"/>
          </p:nvPr>
        </p:nvSpPr>
        <p:spPr>
          <a:xfrm>
            <a:off x="5329237" y="2571750"/>
            <a:ext cx="30504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22" name="Google Shape;622;p1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623" name="Shape 623"/>
        <p:cNvGrpSpPr/>
        <p:nvPr/>
      </p:nvGrpSpPr>
      <p:grpSpPr>
        <a:xfrm>
          <a:off x="0" y="0"/>
          <a:ext cx="0" cy="0"/>
          <a:chOff x="0" y="0"/>
          <a:chExt cx="0" cy="0"/>
        </a:xfrm>
      </p:grpSpPr>
      <p:sp>
        <p:nvSpPr>
          <p:cNvPr id="624" name="Google Shape;624;p11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5" name="Google Shape;625;p1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1_Custom Layout">
  <p:cSld name="81_Custom Layout">
    <p:spTree>
      <p:nvGrpSpPr>
        <p:cNvPr id="626" name="Shape 626"/>
        <p:cNvGrpSpPr/>
        <p:nvPr/>
      </p:nvGrpSpPr>
      <p:grpSpPr>
        <a:xfrm>
          <a:off x="0" y="0"/>
          <a:ext cx="0" cy="0"/>
          <a:chOff x="0" y="0"/>
          <a:chExt cx="0" cy="0"/>
        </a:xfrm>
      </p:grpSpPr>
      <p:sp>
        <p:nvSpPr>
          <p:cNvPr id="627" name="Google Shape;627;p11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8" name="Google Shape;628;p1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0_Custom Layout">
  <p:cSld name="80_Custom Layout">
    <p:spTree>
      <p:nvGrpSpPr>
        <p:cNvPr id="629" name="Shape 629"/>
        <p:cNvGrpSpPr/>
        <p:nvPr/>
      </p:nvGrpSpPr>
      <p:grpSpPr>
        <a:xfrm>
          <a:off x="0" y="0"/>
          <a:ext cx="0" cy="0"/>
          <a:chOff x="0" y="0"/>
          <a:chExt cx="0" cy="0"/>
        </a:xfrm>
      </p:grpSpPr>
      <p:sp>
        <p:nvSpPr>
          <p:cNvPr id="630" name="Google Shape;630;p115"/>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1" name="Google Shape;631;p115"/>
          <p:cNvSpPr/>
          <p:nvPr>
            <p:ph idx="2" type="pic"/>
          </p:nvPr>
        </p:nvSpPr>
        <p:spPr>
          <a:xfrm>
            <a:off x="6093617" y="0"/>
            <a:ext cx="3050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32" name="Google Shape;632;p1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3_Custom Layout">
  <p:cSld name="143_Custom Layout">
    <p:spTree>
      <p:nvGrpSpPr>
        <p:cNvPr id="633" name="Shape 633"/>
        <p:cNvGrpSpPr/>
        <p:nvPr/>
      </p:nvGrpSpPr>
      <p:grpSpPr>
        <a:xfrm>
          <a:off x="0" y="0"/>
          <a:ext cx="0" cy="0"/>
          <a:chOff x="0" y="0"/>
          <a:chExt cx="0" cy="0"/>
        </a:xfrm>
      </p:grpSpPr>
      <p:sp>
        <p:nvSpPr>
          <p:cNvPr id="634" name="Google Shape;634;p116"/>
          <p:cNvSpPr txBox="1"/>
          <p:nvPr>
            <p:ph type="title"/>
          </p:nvPr>
        </p:nvSpPr>
        <p:spPr>
          <a:xfrm>
            <a:off x="4572000"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5" name="Google Shape;635;p116"/>
          <p:cNvSpPr/>
          <p:nvPr>
            <p:ph idx="2" type="pic"/>
          </p:nvPr>
        </p:nvSpPr>
        <p:spPr>
          <a:xfrm>
            <a:off x="764381" y="0"/>
            <a:ext cx="3050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36" name="Google Shape;636;p1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2_Custom Layout">
  <p:cSld name="82_Custom Layout">
    <p:spTree>
      <p:nvGrpSpPr>
        <p:cNvPr id="637" name="Shape 637"/>
        <p:cNvGrpSpPr/>
        <p:nvPr/>
      </p:nvGrpSpPr>
      <p:grpSpPr>
        <a:xfrm>
          <a:off x="0" y="0"/>
          <a:ext cx="0" cy="0"/>
          <a:chOff x="0" y="0"/>
          <a:chExt cx="0" cy="0"/>
        </a:xfrm>
      </p:grpSpPr>
      <p:sp>
        <p:nvSpPr>
          <p:cNvPr id="638" name="Google Shape;638;p117"/>
          <p:cNvSpPr txBox="1"/>
          <p:nvPr>
            <p:ph type="title"/>
          </p:nvPr>
        </p:nvSpPr>
        <p:spPr>
          <a:xfrm>
            <a:off x="1521619" y="3658014"/>
            <a:ext cx="3042900" cy="10413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9" name="Google Shape;639;p117"/>
          <p:cNvSpPr/>
          <p:nvPr>
            <p:ph idx="2" type="pic"/>
          </p:nvPr>
        </p:nvSpPr>
        <p:spPr>
          <a:xfrm>
            <a:off x="1520428" y="0"/>
            <a:ext cx="2293500" cy="2560200"/>
          </a:xfrm>
          <a:prstGeom prst="rect">
            <a:avLst/>
          </a:prstGeom>
          <a:solidFill>
            <a:schemeClr val="lt1"/>
          </a:solidFill>
          <a:ln>
            <a:noFill/>
          </a:ln>
          <a:effectLst>
            <a:outerShdw blurRad="762000" rotWithShape="0" algn="t" dir="5400000" dist="254000">
              <a:srgbClr val="000000">
                <a:alpha val="29800"/>
              </a:srgbClr>
            </a:outerShdw>
          </a:effectLst>
        </p:spPr>
      </p:sp>
      <p:sp>
        <p:nvSpPr>
          <p:cNvPr id="640" name="Google Shape;640;p117"/>
          <p:cNvSpPr/>
          <p:nvPr>
            <p:ph idx="3" type="pic"/>
          </p:nvPr>
        </p:nvSpPr>
        <p:spPr>
          <a:xfrm>
            <a:off x="6850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41" name="Google Shape;641;p1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30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3_Custom Layout">
  <p:cSld name="83_Custom Layout">
    <p:spTree>
      <p:nvGrpSpPr>
        <p:cNvPr id="642" name="Shape 642"/>
        <p:cNvGrpSpPr/>
        <p:nvPr/>
      </p:nvGrpSpPr>
      <p:grpSpPr>
        <a:xfrm>
          <a:off x="0" y="0"/>
          <a:ext cx="0" cy="0"/>
          <a:chOff x="0" y="0"/>
          <a:chExt cx="0" cy="0"/>
        </a:xfrm>
      </p:grpSpPr>
      <p:sp>
        <p:nvSpPr>
          <p:cNvPr id="643" name="Google Shape;643;p118"/>
          <p:cNvSpPr/>
          <p:nvPr>
            <p:ph idx="2" type="pic"/>
          </p:nvPr>
        </p:nvSpPr>
        <p:spPr>
          <a:xfrm>
            <a:off x="764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44" name="Google Shape;644;p118"/>
          <p:cNvSpPr txBox="1"/>
          <p:nvPr>
            <p:ph type="title"/>
          </p:nvPr>
        </p:nvSpPr>
        <p:spPr>
          <a:xfrm>
            <a:off x="4961965" y="418826"/>
            <a:ext cx="3420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5" name="Google Shape;645;p118"/>
          <p:cNvSpPr/>
          <p:nvPr>
            <p:ph idx="3" type="pic"/>
          </p:nvPr>
        </p:nvSpPr>
        <p:spPr>
          <a:xfrm>
            <a:off x="3802516" y="1634384"/>
            <a:ext cx="4577100" cy="279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46" name="Google Shape;646;p1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80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7_Custom Layout">
  <p:cSld name="147_Custom Layout">
    <p:spTree>
      <p:nvGrpSpPr>
        <p:cNvPr id="647" name="Shape 647"/>
        <p:cNvGrpSpPr/>
        <p:nvPr/>
      </p:nvGrpSpPr>
      <p:grpSpPr>
        <a:xfrm>
          <a:off x="0" y="0"/>
          <a:ext cx="0" cy="0"/>
          <a:chOff x="0" y="0"/>
          <a:chExt cx="0" cy="0"/>
        </a:xfrm>
      </p:grpSpPr>
      <p:sp>
        <p:nvSpPr>
          <p:cNvPr id="648" name="Google Shape;648;p119"/>
          <p:cNvSpPr/>
          <p:nvPr>
            <p:ph idx="2" type="pic"/>
          </p:nvPr>
        </p:nvSpPr>
        <p:spPr>
          <a:xfrm>
            <a:off x="4574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49" name="Google Shape;649;p119"/>
          <p:cNvSpPr txBox="1"/>
          <p:nvPr>
            <p:ph type="title"/>
          </p:nvPr>
        </p:nvSpPr>
        <p:spPr>
          <a:xfrm>
            <a:off x="764382" y="418826"/>
            <a:ext cx="3420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0" name="Google Shape;650;p119"/>
          <p:cNvSpPr/>
          <p:nvPr>
            <p:ph idx="3" type="pic"/>
          </p:nvPr>
        </p:nvSpPr>
        <p:spPr>
          <a:xfrm>
            <a:off x="764381" y="1634384"/>
            <a:ext cx="4617900" cy="279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51" name="Google Shape;651;p1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par>
                                <p:cTn fill="hold" nodeType="withEffect" presetClass="entr" presetID="10" presetSubtype="0">
                                  <p:stCondLst>
                                    <p:cond delay="80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4_Custom Layout">
  <p:cSld name="84_Custom Layout">
    <p:spTree>
      <p:nvGrpSpPr>
        <p:cNvPr id="652" name="Shape 652"/>
        <p:cNvGrpSpPr/>
        <p:nvPr/>
      </p:nvGrpSpPr>
      <p:grpSpPr>
        <a:xfrm>
          <a:off x="0" y="0"/>
          <a:ext cx="0" cy="0"/>
          <a:chOff x="0" y="0"/>
          <a:chExt cx="0" cy="0"/>
        </a:xfrm>
      </p:grpSpPr>
      <p:sp>
        <p:nvSpPr>
          <p:cNvPr id="653" name="Google Shape;653;p120"/>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4" name="Google Shape;654;p120"/>
          <p:cNvSpPr/>
          <p:nvPr>
            <p:ph idx="2" type="pic"/>
          </p:nvPr>
        </p:nvSpPr>
        <p:spPr>
          <a:xfrm>
            <a:off x="5487491" y="844154"/>
            <a:ext cx="1358400" cy="1266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55" name="Google Shape;655;p120"/>
          <p:cNvSpPr/>
          <p:nvPr>
            <p:ph idx="3" type="pic"/>
          </p:nvPr>
        </p:nvSpPr>
        <p:spPr>
          <a:xfrm>
            <a:off x="6465911" y="3358777"/>
            <a:ext cx="1913700" cy="1784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56" name="Google Shape;656;p120"/>
          <p:cNvSpPr/>
          <p:nvPr>
            <p:ph idx="4" type="pic"/>
          </p:nvPr>
        </p:nvSpPr>
        <p:spPr>
          <a:xfrm>
            <a:off x="4572000" y="1634347"/>
            <a:ext cx="1358400" cy="1266900"/>
          </a:xfrm>
          <a:prstGeom prst="rect">
            <a:avLst/>
          </a:prstGeom>
          <a:solidFill>
            <a:schemeClr val="lt1"/>
          </a:solidFill>
          <a:ln>
            <a:noFill/>
          </a:ln>
          <a:effectLst>
            <a:outerShdw blurRad="762000" rotWithShape="0" algn="t" dir="5400000" dist="254000">
              <a:srgbClr val="000000">
                <a:alpha val="29800"/>
              </a:srgbClr>
            </a:outerShdw>
          </a:effectLst>
        </p:spPr>
      </p:sp>
      <p:sp>
        <p:nvSpPr>
          <p:cNvPr id="657" name="Google Shape;657;p1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70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79" name="Shape 79"/>
        <p:cNvGrpSpPr/>
        <p:nvPr/>
      </p:nvGrpSpPr>
      <p:grpSpPr>
        <a:xfrm>
          <a:off x="0" y="0"/>
          <a:ext cx="0" cy="0"/>
          <a:chOff x="0" y="0"/>
          <a:chExt cx="0" cy="0"/>
        </a:xfrm>
      </p:grpSpPr>
      <p:sp>
        <p:nvSpPr>
          <p:cNvPr id="80" name="Google Shape;80;p13"/>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82" name="Google Shape;8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83" name="Google Shape;8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9_Custom Layout">
  <p:cSld name="139_Custom Layout">
    <p:spTree>
      <p:nvGrpSpPr>
        <p:cNvPr id="658" name="Shape 658"/>
        <p:cNvGrpSpPr/>
        <p:nvPr/>
      </p:nvGrpSpPr>
      <p:grpSpPr>
        <a:xfrm>
          <a:off x="0" y="0"/>
          <a:ext cx="0" cy="0"/>
          <a:chOff x="0" y="0"/>
          <a:chExt cx="0" cy="0"/>
        </a:xfrm>
      </p:grpSpPr>
      <p:sp>
        <p:nvSpPr>
          <p:cNvPr id="659" name="Google Shape;659;p121"/>
          <p:cNvSpPr/>
          <p:nvPr>
            <p:ph idx="2" type="pic"/>
          </p:nvPr>
        </p:nvSpPr>
        <p:spPr>
          <a:xfrm>
            <a:off x="6465911" y="3358777"/>
            <a:ext cx="1913700" cy="1784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60" name="Google Shape;660;p121"/>
          <p:cNvSpPr/>
          <p:nvPr>
            <p:ph idx="3" type="pic"/>
          </p:nvPr>
        </p:nvSpPr>
        <p:spPr>
          <a:xfrm>
            <a:off x="4572001" y="844154"/>
            <a:ext cx="18939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61" name="Google Shape;661;p121"/>
          <p:cNvSpPr/>
          <p:nvPr>
            <p:ph idx="4" type="pic"/>
          </p:nvPr>
        </p:nvSpPr>
        <p:spPr>
          <a:xfrm>
            <a:off x="5487491" y="2308039"/>
            <a:ext cx="1358400" cy="1314600"/>
          </a:xfrm>
          <a:prstGeom prst="rect">
            <a:avLst/>
          </a:prstGeom>
          <a:solidFill>
            <a:schemeClr val="lt1"/>
          </a:solidFill>
          <a:ln>
            <a:noFill/>
          </a:ln>
          <a:effectLst>
            <a:outerShdw blurRad="762000" rotWithShape="0" algn="t" dir="5400000" dist="254000">
              <a:srgbClr val="000000">
                <a:alpha val="29800"/>
              </a:srgbClr>
            </a:outerShdw>
          </a:effectLst>
        </p:spPr>
      </p:sp>
      <p:sp>
        <p:nvSpPr>
          <p:cNvPr id="662" name="Google Shape;662;p121"/>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3" name="Google Shape;663;p1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par>
                                <p:cTn fill="hold" nodeType="withEffect" presetClass="entr" presetID="10" presetSubtype="0">
                                  <p:stCondLst>
                                    <p:cond delay="70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0_Custom Layout">
  <p:cSld name="140_Custom Layout">
    <p:spTree>
      <p:nvGrpSpPr>
        <p:cNvPr id="664" name="Shape 664"/>
        <p:cNvGrpSpPr/>
        <p:nvPr/>
      </p:nvGrpSpPr>
      <p:grpSpPr>
        <a:xfrm>
          <a:off x="0" y="0"/>
          <a:ext cx="0" cy="0"/>
          <a:chOff x="0" y="0"/>
          <a:chExt cx="0" cy="0"/>
        </a:xfrm>
      </p:grpSpPr>
      <p:sp>
        <p:nvSpPr>
          <p:cNvPr id="665" name="Google Shape;665;p122"/>
          <p:cNvSpPr/>
          <p:nvPr>
            <p:ph idx="2" type="pic"/>
          </p:nvPr>
        </p:nvSpPr>
        <p:spPr>
          <a:xfrm>
            <a:off x="5693228" y="2647643"/>
            <a:ext cx="2686500" cy="2496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66" name="Google Shape;666;p122"/>
          <p:cNvSpPr/>
          <p:nvPr>
            <p:ph idx="3" type="pic"/>
          </p:nvPr>
        </p:nvSpPr>
        <p:spPr>
          <a:xfrm>
            <a:off x="4249238" y="2647643"/>
            <a:ext cx="1358400" cy="1266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67" name="Google Shape;667;p122"/>
          <p:cNvSpPr/>
          <p:nvPr>
            <p:ph idx="4" type="pic"/>
          </p:nvPr>
        </p:nvSpPr>
        <p:spPr>
          <a:xfrm>
            <a:off x="4571999" y="844154"/>
            <a:ext cx="1818900" cy="1733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68" name="Google Shape;668;p12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9" name="Google Shape;669;p122"/>
          <p:cNvSpPr/>
          <p:nvPr>
            <p:ph idx="5" type="pic"/>
          </p:nvPr>
        </p:nvSpPr>
        <p:spPr>
          <a:xfrm>
            <a:off x="6465911" y="1310351"/>
            <a:ext cx="1358400" cy="1266900"/>
          </a:xfrm>
          <a:prstGeom prst="rect">
            <a:avLst/>
          </a:prstGeom>
          <a:solidFill>
            <a:schemeClr val="lt1"/>
          </a:solidFill>
          <a:ln>
            <a:noFill/>
          </a:ln>
          <a:effectLst>
            <a:outerShdw blurRad="762000" rotWithShape="0" algn="t" dir="5400000" dist="254000">
              <a:srgbClr val="000000">
                <a:alpha val="29800"/>
              </a:srgbClr>
            </a:outerShdw>
          </a:effectLst>
        </p:spPr>
      </p:sp>
      <p:sp>
        <p:nvSpPr>
          <p:cNvPr id="670" name="Google Shape;670;p1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par>
                                <p:cTn fill="hold" nodeType="withEffect" presetClass="entr" presetID="10" presetSubtype="0">
                                  <p:stCondLst>
                                    <p:cond delay="70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70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1_Custom Layout">
  <p:cSld name="141_Custom Layout">
    <p:spTree>
      <p:nvGrpSpPr>
        <p:cNvPr id="671" name="Shape 671"/>
        <p:cNvGrpSpPr/>
        <p:nvPr/>
      </p:nvGrpSpPr>
      <p:grpSpPr>
        <a:xfrm>
          <a:off x="0" y="0"/>
          <a:ext cx="0" cy="0"/>
          <a:chOff x="0" y="0"/>
          <a:chExt cx="0" cy="0"/>
        </a:xfrm>
      </p:grpSpPr>
      <p:sp>
        <p:nvSpPr>
          <p:cNvPr id="672" name="Google Shape;672;p123"/>
          <p:cNvSpPr/>
          <p:nvPr>
            <p:ph idx="2" type="pic"/>
          </p:nvPr>
        </p:nvSpPr>
        <p:spPr>
          <a:xfrm>
            <a:off x="6565106" y="2628878"/>
            <a:ext cx="1804200" cy="207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73" name="Google Shape;673;p12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4" name="Google Shape;674;p123"/>
          <p:cNvSpPr/>
          <p:nvPr>
            <p:ph idx="3" type="pic"/>
          </p:nvPr>
        </p:nvSpPr>
        <p:spPr>
          <a:xfrm>
            <a:off x="4572001" y="844154"/>
            <a:ext cx="19137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75" name="Google Shape;675;p123"/>
          <p:cNvSpPr/>
          <p:nvPr>
            <p:ph idx="4" type="pic"/>
          </p:nvPr>
        </p:nvSpPr>
        <p:spPr>
          <a:xfrm>
            <a:off x="4572000" y="3675321"/>
            <a:ext cx="1913700" cy="1029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76" name="Google Shape;676;p123"/>
          <p:cNvSpPr/>
          <p:nvPr>
            <p:ph idx="5" type="pic"/>
          </p:nvPr>
        </p:nvSpPr>
        <p:spPr>
          <a:xfrm>
            <a:off x="6565107" y="1745929"/>
            <a:ext cx="1804200" cy="825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77" name="Google Shape;677;p123"/>
          <p:cNvSpPr/>
          <p:nvPr>
            <p:ph idx="6" type="pic"/>
          </p:nvPr>
        </p:nvSpPr>
        <p:spPr>
          <a:xfrm>
            <a:off x="6565107" y="844154"/>
            <a:ext cx="1804200" cy="829500"/>
          </a:xfrm>
          <a:prstGeom prst="rect">
            <a:avLst/>
          </a:prstGeom>
          <a:solidFill>
            <a:schemeClr val="lt1"/>
          </a:solidFill>
          <a:ln>
            <a:noFill/>
          </a:ln>
          <a:effectLst>
            <a:outerShdw blurRad="762000" rotWithShape="0" algn="t" dir="5400000" dist="254000">
              <a:srgbClr val="000000">
                <a:alpha val="29800"/>
              </a:srgbClr>
            </a:outerShdw>
          </a:effectLst>
        </p:spPr>
      </p:sp>
      <p:sp>
        <p:nvSpPr>
          <p:cNvPr id="678" name="Google Shape;678;p123"/>
          <p:cNvSpPr/>
          <p:nvPr>
            <p:ph idx="7" type="pic"/>
          </p:nvPr>
        </p:nvSpPr>
        <p:spPr>
          <a:xfrm>
            <a:off x="4572001" y="2628878"/>
            <a:ext cx="1913700" cy="989400"/>
          </a:xfrm>
          <a:prstGeom prst="rect">
            <a:avLst/>
          </a:prstGeom>
          <a:solidFill>
            <a:schemeClr val="lt1"/>
          </a:solidFill>
          <a:ln>
            <a:noFill/>
          </a:ln>
          <a:effectLst>
            <a:outerShdw blurRad="762000" rotWithShape="0" algn="t" dir="5400000" dist="254000">
              <a:srgbClr val="000000">
                <a:alpha val="29800"/>
              </a:srgbClr>
            </a:outerShdw>
          </a:effectLst>
        </p:spPr>
      </p:sp>
      <p:sp>
        <p:nvSpPr>
          <p:cNvPr id="679" name="Google Shape;679;p1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0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70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30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30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5_Custom Layout" showMasterSp="0">
  <p:cSld name="85_Custom Layout">
    <p:bg>
      <p:bgPr>
        <a:blipFill>
          <a:blip r:embed="rId2">
            <a:alphaModFix/>
          </a:blip>
          <a:stretch>
            <a:fillRect/>
          </a:stretch>
        </a:blipFill>
      </p:bgPr>
    </p:bg>
    <p:spTree>
      <p:nvGrpSpPr>
        <p:cNvPr id="680" name="Shape 680"/>
        <p:cNvGrpSpPr/>
        <p:nvPr/>
      </p:nvGrpSpPr>
      <p:grpSpPr>
        <a:xfrm>
          <a:off x="0" y="0"/>
          <a:ext cx="0" cy="0"/>
          <a:chOff x="0" y="0"/>
          <a:chExt cx="0" cy="0"/>
        </a:xfrm>
      </p:grpSpPr>
      <p:sp>
        <p:nvSpPr>
          <p:cNvPr id="681" name="Google Shape;681;p124"/>
          <p:cNvSpPr/>
          <p:nvPr>
            <p:ph idx="2" type="pic"/>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82" name="Google Shape;682;p124"/>
          <p:cNvSpPr txBox="1"/>
          <p:nvPr>
            <p:ph type="title"/>
          </p:nvPr>
        </p:nvSpPr>
        <p:spPr>
          <a:xfrm>
            <a:off x="3800475" y="710026"/>
            <a:ext cx="4585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3" name="Google Shape;683;p1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_Custom Layout" showMasterSp="0">
  <p:cSld name="96_Custom Layout">
    <p:bg>
      <p:bgPr>
        <a:blipFill>
          <a:blip r:embed="rId2">
            <a:alphaModFix/>
          </a:blip>
          <a:stretch>
            <a:fillRect/>
          </a:stretch>
        </a:blipFill>
      </p:bgPr>
    </p:bg>
    <p:spTree>
      <p:nvGrpSpPr>
        <p:cNvPr id="684" name="Shape 684"/>
        <p:cNvGrpSpPr/>
        <p:nvPr/>
      </p:nvGrpSpPr>
      <p:grpSpPr>
        <a:xfrm>
          <a:off x="0" y="0"/>
          <a:ext cx="0" cy="0"/>
          <a:chOff x="0" y="0"/>
          <a:chExt cx="0" cy="0"/>
        </a:xfrm>
      </p:grpSpPr>
      <p:sp>
        <p:nvSpPr>
          <p:cNvPr id="685" name="Google Shape;685;p125"/>
          <p:cNvSpPr/>
          <p:nvPr>
            <p:ph idx="2" type="pic"/>
          </p:nvPr>
        </p:nvSpPr>
        <p:spPr>
          <a:xfrm>
            <a:off x="3038254" y="0"/>
            <a:ext cx="6105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86" name="Google Shape;686;p125"/>
          <p:cNvSpPr txBox="1"/>
          <p:nvPr>
            <p:ph type="title"/>
          </p:nvPr>
        </p:nvSpPr>
        <p:spPr>
          <a:xfrm>
            <a:off x="3800475" y="710026"/>
            <a:ext cx="4585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7" name="Google Shape;687;p1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6_Custom Layout">
  <p:cSld name="86_Custom Layout">
    <p:spTree>
      <p:nvGrpSpPr>
        <p:cNvPr id="688" name="Shape 688"/>
        <p:cNvGrpSpPr/>
        <p:nvPr/>
      </p:nvGrpSpPr>
      <p:grpSpPr>
        <a:xfrm>
          <a:off x="0" y="0"/>
          <a:ext cx="0" cy="0"/>
          <a:chOff x="0" y="0"/>
          <a:chExt cx="0" cy="0"/>
        </a:xfrm>
      </p:grpSpPr>
      <p:sp>
        <p:nvSpPr>
          <p:cNvPr id="689" name="Google Shape;689;p126"/>
          <p:cNvSpPr/>
          <p:nvPr>
            <p:ph idx="2" type="pic"/>
          </p:nvPr>
        </p:nvSpPr>
        <p:spPr>
          <a:xfrm>
            <a:off x="764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90" name="Google Shape;690;p126"/>
          <p:cNvSpPr txBox="1"/>
          <p:nvPr>
            <p:ph type="title"/>
          </p:nvPr>
        </p:nvSpPr>
        <p:spPr>
          <a:xfrm>
            <a:off x="5100638" y="710026"/>
            <a:ext cx="3285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1" name="Google Shape;691;p1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6_Custom Layout">
  <p:cSld name="146_Custom Layout">
    <p:spTree>
      <p:nvGrpSpPr>
        <p:cNvPr id="692" name="Shape 692"/>
        <p:cNvGrpSpPr/>
        <p:nvPr/>
      </p:nvGrpSpPr>
      <p:grpSpPr>
        <a:xfrm>
          <a:off x="0" y="0"/>
          <a:ext cx="0" cy="0"/>
          <a:chOff x="0" y="0"/>
          <a:chExt cx="0" cy="0"/>
        </a:xfrm>
      </p:grpSpPr>
      <p:sp>
        <p:nvSpPr>
          <p:cNvPr id="693" name="Google Shape;693;p127"/>
          <p:cNvSpPr/>
          <p:nvPr>
            <p:ph idx="2" type="pic"/>
          </p:nvPr>
        </p:nvSpPr>
        <p:spPr>
          <a:xfrm>
            <a:off x="5336381"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94" name="Google Shape;694;p127"/>
          <p:cNvSpPr txBox="1"/>
          <p:nvPr>
            <p:ph type="title"/>
          </p:nvPr>
        </p:nvSpPr>
        <p:spPr>
          <a:xfrm>
            <a:off x="1520429" y="710026"/>
            <a:ext cx="3051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5" name="Google Shape;695;p1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2_Custom Layout">
  <p:cSld name="102_Custom Layout">
    <p:spTree>
      <p:nvGrpSpPr>
        <p:cNvPr id="696" name="Shape 696"/>
        <p:cNvGrpSpPr/>
        <p:nvPr/>
      </p:nvGrpSpPr>
      <p:grpSpPr>
        <a:xfrm>
          <a:off x="0" y="0"/>
          <a:ext cx="0" cy="0"/>
          <a:chOff x="0" y="0"/>
          <a:chExt cx="0" cy="0"/>
        </a:xfrm>
      </p:grpSpPr>
      <p:sp>
        <p:nvSpPr>
          <p:cNvPr id="697" name="Google Shape;697;p128"/>
          <p:cNvSpPr/>
          <p:nvPr>
            <p:ph idx="2" type="pic"/>
          </p:nvPr>
        </p:nvSpPr>
        <p:spPr>
          <a:xfrm>
            <a:off x="5334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698" name="Google Shape;698;p128"/>
          <p:cNvSpPr txBox="1"/>
          <p:nvPr>
            <p:ph type="title"/>
          </p:nvPr>
        </p:nvSpPr>
        <p:spPr>
          <a:xfrm>
            <a:off x="1521619" y="376796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9" name="Google Shape;699;p1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700" name="Shape 700"/>
        <p:cNvGrpSpPr/>
        <p:nvPr/>
      </p:nvGrpSpPr>
      <p:grpSpPr>
        <a:xfrm>
          <a:off x="0" y="0"/>
          <a:ext cx="0" cy="0"/>
          <a:chOff x="0" y="0"/>
          <a:chExt cx="0" cy="0"/>
        </a:xfrm>
      </p:grpSpPr>
      <p:sp>
        <p:nvSpPr>
          <p:cNvPr id="701" name="Google Shape;701;p129"/>
          <p:cNvSpPr txBox="1"/>
          <p:nvPr>
            <p:ph type="title"/>
          </p:nvPr>
        </p:nvSpPr>
        <p:spPr>
          <a:xfrm>
            <a:off x="769660" y="1968258"/>
            <a:ext cx="7610100" cy="1125000"/>
          </a:xfrm>
          <a:prstGeom prst="rect">
            <a:avLst/>
          </a:prstGeom>
          <a:noFill/>
          <a:ln>
            <a:noFill/>
          </a:ln>
          <a:effectLst>
            <a:outerShdw blurRad="762000" rotWithShape="0" algn="t" dir="5400000" dist="381000">
              <a:srgbClr val="000000">
                <a:alpha val="29800"/>
              </a:srgbClr>
            </a:outerShdw>
          </a:effectLst>
        </p:spPr>
        <p:txBody>
          <a:bodyPr anchorCtr="0" anchor="ctr" bIns="0" lIns="0" spcFirstLastPara="1" rIns="0" wrap="square" tIns="0">
            <a:noAutofit/>
          </a:bodyPr>
          <a:lstStyle>
            <a:lvl1pPr lvl="0" rtl="0" algn="ctr">
              <a:lnSpc>
                <a:spcPct val="80000"/>
              </a:lnSpc>
              <a:spcBef>
                <a:spcPts val="0"/>
              </a:spcBef>
              <a:spcAft>
                <a:spcPts val="0"/>
              </a:spcAft>
              <a:buClr>
                <a:schemeClr val="dk1"/>
              </a:buClr>
              <a:buSzPts val="7200"/>
              <a:buFont typeface="Montserrat"/>
              <a:buNone/>
              <a:defRPr b="1" i="0" sz="7200">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2" name="Google Shape;702;p1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1000"/>
                                        <p:tgtEl>
                                          <p:spTgt spid="7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5_Custom Layout">
  <p:cSld name="95_Custom Layout">
    <p:spTree>
      <p:nvGrpSpPr>
        <p:cNvPr id="703" name="Shape 703"/>
        <p:cNvGrpSpPr/>
        <p:nvPr/>
      </p:nvGrpSpPr>
      <p:grpSpPr>
        <a:xfrm>
          <a:off x="0" y="0"/>
          <a:ext cx="0" cy="0"/>
          <a:chOff x="0" y="0"/>
          <a:chExt cx="0" cy="0"/>
        </a:xfrm>
      </p:grpSpPr>
      <p:sp>
        <p:nvSpPr>
          <p:cNvPr id="704" name="Google Shape;704;p130"/>
          <p:cNvSpPr/>
          <p:nvPr>
            <p:ph idx="2" type="pic"/>
          </p:nvPr>
        </p:nvSpPr>
        <p:spPr>
          <a:xfrm>
            <a:off x="1520429" y="2104230"/>
            <a:ext cx="6282300" cy="70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05" name="Google Shape;705;p1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0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84" name="Shape 84"/>
        <p:cNvGrpSpPr/>
        <p:nvPr/>
      </p:nvGrpSpPr>
      <p:grpSpPr>
        <a:xfrm>
          <a:off x="0" y="0"/>
          <a:ext cx="0" cy="0"/>
          <a:chOff x="0" y="0"/>
          <a:chExt cx="0" cy="0"/>
        </a:xfrm>
      </p:grpSpPr>
      <p:sp>
        <p:nvSpPr>
          <p:cNvPr id="85" name="Google Shape;85;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86" name="Google Shape;86;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87" name="Google Shape;87;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88" name="Google Shape;88;p14"/>
          <p:cNvPicPr preferRelativeResize="0"/>
          <p:nvPr/>
        </p:nvPicPr>
        <p:blipFill rotWithShape="1">
          <a:blip r:embed="rId2">
            <a:alphaModFix/>
          </a:blip>
          <a:srcRect b="0" l="0" r="33914" t="0"/>
          <a:stretch/>
        </p:blipFill>
        <p:spPr>
          <a:xfrm>
            <a:off x="7973009" y="974431"/>
            <a:ext cx="1170991" cy="3194636"/>
          </a:xfrm>
          <a:prstGeom prst="rect">
            <a:avLst/>
          </a:prstGeom>
          <a:noFill/>
          <a:ln>
            <a:noFill/>
          </a:ln>
        </p:spPr>
      </p:pic>
      <p:pic>
        <p:nvPicPr>
          <p:cNvPr id="89" name="Google Shape;89;p14"/>
          <p:cNvPicPr preferRelativeResize="0"/>
          <p:nvPr/>
        </p:nvPicPr>
        <p:blipFill rotWithShape="1">
          <a:blip r:embed="rId3">
            <a:alphaModFix/>
          </a:blip>
          <a:srcRect b="0" l="0" r="0" t="0"/>
          <a:stretch/>
        </p:blipFill>
        <p:spPr>
          <a:xfrm>
            <a:off x="0" y="1432322"/>
            <a:ext cx="506993" cy="2278856"/>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_Custom Layout">
  <p:cSld name="90_Custom Layout">
    <p:spTree>
      <p:nvGrpSpPr>
        <p:cNvPr id="706" name="Shape 706"/>
        <p:cNvGrpSpPr/>
        <p:nvPr/>
      </p:nvGrpSpPr>
      <p:grpSpPr>
        <a:xfrm>
          <a:off x="0" y="0"/>
          <a:ext cx="0" cy="0"/>
          <a:chOff x="0" y="0"/>
          <a:chExt cx="0" cy="0"/>
        </a:xfrm>
      </p:grpSpPr>
      <p:sp>
        <p:nvSpPr>
          <p:cNvPr id="707" name="Google Shape;707;p131"/>
          <p:cNvSpPr txBox="1"/>
          <p:nvPr>
            <p:ph type="title"/>
          </p:nvPr>
        </p:nvSpPr>
        <p:spPr>
          <a:xfrm>
            <a:off x="1521619" y="710026"/>
            <a:ext cx="3812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8" name="Google Shape;708;p1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1_Custom Layout">
  <p:cSld name="91_Custom Layout">
    <p:spTree>
      <p:nvGrpSpPr>
        <p:cNvPr id="709" name="Shape 709"/>
        <p:cNvGrpSpPr/>
        <p:nvPr/>
      </p:nvGrpSpPr>
      <p:grpSpPr>
        <a:xfrm>
          <a:off x="0" y="0"/>
          <a:ext cx="0" cy="0"/>
          <a:chOff x="0" y="0"/>
          <a:chExt cx="0" cy="0"/>
        </a:xfrm>
      </p:grpSpPr>
      <p:sp>
        <p:nvSpPr>
          <p:cNvPr id="710" name="Google Shape;710;p132"/>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1" name="Google Shape;711;p132"/>
          <p:cNvSpPr/>
          <p:nvPr>
            <p:ph idx="2" type="pic"/>
          </p:nvPr>
        </p:nvSpPr>
        <p:spPr>
          <a:xfrm>
            <a:off x="1521617"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12" name="Google Shape;712;p132"/>
          <p:cNvSpPr/>
          <p:nvPr>
            <p:ph idx="3" type="pic"/>
          </p:nvPr>
        </p:nvSpPr>
        <p:spPr>
          <a:xfrm>
            <a:off x="3258480"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13" name="Google Shape;713;p132"/>
          <p:cNvSpPr/>
          <p:nvPr>
            <p:ph idx="4" type="pic"/>
          </p:nvPr>
        </p:nvSpPr>
        <p:spPr>
          <a:xfrm>
            <a:off x="4994153"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14" name="Google Shape;714;p132"/>
          <p:cNvSpPr/>
          <p:nvPr>
            <p:ph idx="5" type="pic"/>
          </p:nvPr>
        </p:nvSpPr>
        <p:spPr>
          <a:xfrm>
            <a:off x="6732204" y="1819715"/>
            <a:ext cx="16473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15" name="Google Shape;715;p1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40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80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120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1_Custom Layout">
  <p:cSld name="171_Custom Layout">
    <p:spTree>
      <p:nvGrpSpPr>
        <p:cNvPr id="716" name="Shape 716"/>
        <p:cNvGrpSpPr/>
        <p:nvPr/>
      </p:nvGrpSpPr>
      <p:grpSpPr>
        <a:xfrm>
          <a:off x="0" y="0"/>
          <a:ext cx="0" cy="0"/>
          <a:chOff x="0" y="0"/>
          <a:chExt cx="0" cy="0"/>
        </a:xfrm>
      </p:grpSpPr>
      <p:sp>
        <p:nvSpPr>
          <p:cNvPr id="717" name="Google Shape;717;p133"/>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8" name="Google Shape;718;p133"/>
          <p:cNvSpPr/>
          <p:nvPr>
            <p:ph idx="2" type="pic"/>
          </p:nvPr>
        </p:nvSpPr>
        <p:spPr>
          <a:xfrm>
            <a:off x="1521617" y="1819715"/>
            <a:ext cx="13014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19" name="Google Shape;719;p133"/>
          <p:cNvSpPr/>
          <p:nvPr>
            <p:ph idx="3" type="pic"/>
          </p:nvPr>
        </p:nvSpPr>
        <p:spPr>
          <a:xfrm>
            <a:off x="2912385" y="1819715"/>
            <a:ext cx="13014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0" name="Google Shape;720;p133"/>
          <p:cNvSpPr/>
          <p:nvPr>
            <p:ph idx="4" type="pic"/>
          </p:nvPr>
        </p:nvSpPr>
        <p:spPr>
          <a:xfrm>
            <a:off x="4303153" y="1819714"/>
            <a:ext cx="13014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1" name="Google Shape;721;p133"/>
          <p:cNvSpPr/>
          <p:nvPr>
            <p:ph idx="5" type="pic"/>
          </p:nvPr>
        </p:nvSpPr>
        <p:spPr>
          <a:xfrm>
            <a:off x="5693921" y="1819715"/>
            <a:ext cx="13014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2" name="Google Shape;722;p133"/>
          <p:cNvSpPr/>
          <p:nvPr>
            <p:ph idx="6" type="pic"/>
          </p:nvPr>
        </p:nvSpPr>
        <p:spPr>
          <a:xfrm>
            <a:off x="7084688" y="1819714"/>
            <a:ext cx="13014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3" name="Google Shape;723;p1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40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80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120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par>
                                <p:cTn fill="hold" nodeType="withEffect" presetClass="entr" presetID="10" presetSubtype="0">
                                  <p:stCondLst>
                                    <p:cond delay="120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2_Custom Layout">
  <p:cSld name="172_Custom Layout">
    <p:spTree>
      <p:nvGrpSpPr>
        <p:cNvPr id="724" name="Shape 724"/>
        <p:cNvGrpSpPr/>
        <p:nvPr/>
      </p:nvGrpSpPr>
      <p:grpSpPr>
        <a:xfrm>
          <a:off x="0" y="0"/>
          <a:ext cx="0" cy="0"/>
          <a:chOff x="0" y="0"/>
          <a:chExt cx="0" cy="0"/>
        </a:xfrm>
      </p:grpSpPr>
      <p:sp>
        <p:nvSpPr>
          <p:cNvPr id="725" name="Google Shape;725;p13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26" name="Google Shape;726;p134"/>
          <p:cNvSpPr/>
          <p:nvPr>
            <p:ph idx="2" type="pic"/>
          </p:nvPr>
        </p:nvSpPr>
        <p:spPr>
          <a:xfrm>
            <a:off x="1521617" y="1819715"/>
            <a:ext cx="22206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7" name="Google Shape;727;p134"/>
          <p:cNvSpPr/>
          <p:nvPr>
            <p:ph idx="3" type="pic"/>
          </p:nvPr>
        </p:nvSpPr>
        <p:spPr>
          <a:xfrm>
            <a:off x="3840275" y="1819715"/>
            <a:ext cx="22206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8" name="Google Shape;728;p134"/>
          <p:cNvSpPr/>
          <p:nvPr>
            <p:ph idx="4" type="pic"/>
          </p:nvPr>
        </p:nvSpPr>
        <p:spPr>
          <a:xfrm>
            <a:off x="6158933" y="1819714"/>
            <a:ext cx="2220600" cy="288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29" name="Google Shape;729;p1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par>
                                <p:cTn fill="hold" nodeType="withEffect" presetClass="entr" presetID="10" presetSubtype="0">
                                  <p:stCondLst>
                                    <p:cond delay="40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par>
                                <p:cTn fill="hold" nodeType="withEffect" presetClass="entr" presetID="10" presetSubtype="0">
                                  <p:stCondLst>
                                    <p:cond delay="80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2_Custom Layout" showMasterSp="0">
  <p:cSld name="92_Custom Layout">
    <p:bg>
      <p:bgPr>
        <a:blipFill>
          <a:blip r:embed="rId2">
            <a:alphaModFix/>
          </a:blip>
          <a:stretch>
            <a:fillRect/>
          </a:stretch>
        </a:blipFill>
      </p:bgPr>
    </p:bg>
    <p:spTree>
      <p:nvGrpSpPr>
        <p:cNvPr id="730" name="Shape 730"/>
        <p:cNvGrpSpPr/>
        <p:nvPr/>
      </p:nvGrpSpPr>
      <p:grpSpPr>
        <a:xfrm>
          <a:off x="0" y="0"/>
          <a:ext cx="0" cy="0"/>
          <a:chOff x="0" y="0"/>
          <a:chExt cx="0" cy="0"/>
        </a:xfrm>
      </p:grpSpPr>
      <p:sp>
        <p:nvSpPr>
          <p:cNvPr id="731" name="Google Shape;731;p135"/>
          <p:cNvSpPr/>
          <p:nvPr>
            <p:ph idx="2" type="pic"/>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32" name="Google Shape;732;p135"/>
          <p:cNvSpPr txBox="1"/>
          <p:nvPr>
            <p:ph type="title"/>
          </p:nvPr>
        </p:nvSpPr>
        <p:spPr>
          <a:xfrm>
            <a:off x="764381" y="1634366"/>
            <a:ext cx="76152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rgbClr val="FFFFFF"/>
              </a:buClr>
              <a:buSzPts val="6600"/>
              <a:buFont typeface="Montserrat"/>
              <a:buNone/>
              <a:defRPr b="1" sz="6600">
                <a:solidFill>
                  <a:srgbClr val="FFFFFF"/>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3" name="Google Shape;733;p1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4_Custom Layout" showMasterSp="0">
  <p:cSld name="94_Custom Layout">
    <p:bg>
      <p:bgPr>
        <a:blipFill>
          <a:blip r:embed="rId2">
            <a:alphaModFix/>
          </a:blip>
          <a:stretch>
            <a:fillRect/>
          </a:stretch>
        </a:blipFill>
      </p:bgPr>
    </p:bg>
    <p:spTree>
      <p:nvGrpSpPr>
        <p:cNvPr id="734" name="Shape 734"/>
        <p:cNvGrpSpPr/>
        <p:nvPr/>
      </p:nvGrpSpPr>
      <p:grpSpPr>
        <a:xfrm>
          <a:off x="0" y="0"/>
          <a:ext cx="0" cy="0"/>
          <a:chOff x="0" y="0"/>
          <a:chExt cx="0" cy="0"/>
        </a:xfrm>
      </p:grpSpPr>
      <p:pic>
        <p:nvPicPr>
          <p:cNvPr id="735" name="Google Shape;735;p136"/>
          <p:cNvPicPr preferRelativeResize="0"/>
          <p:nvPr/>
        </p:nvPicPr>
        <p:blipFill rotWithShape="1">
          <a:blip r:embed="rId3">
            <a:alphaModFix/>
          </a:blip>
          <a:srcRect b="0" l="0" r="33914" t="0"/>
          <a:stretch/>
        </p:blipFill>
        <p:spPr>
          <a:xfrm>
            <a:off x="7973009" y="974431"/>
            <a:ext cx="1170991" cy="3194636"/>
          </a:xfrm>
          <a:prstGeom prst="rect">
            <a:avLst/>
          </a:prstGeom>
          <a:noFill/>
          <a:ln>
            <a:noFill/>
          </a:ln>
        </p:spPr>
      </p:pic>
      <p:pic>
        <p:nvPicPr>
          <p:cNvPr id="736" name="Google Shape;736;p136"/>
          <p:cNvPicPr preferRelativeResize="0"/>
          <p:nvPr/>
        </p:nvPicPr>
        <p:blipFill rotWithShape="1">
          <a:blip r:embed="rId4">
            <a:alphaModFix/>
          </a:blip>
          <a:srcRect b="0" l="0" r="0" t="0"/>
          <a:stretch/>
        </p:blipFill>
        <p:spPr>
          <a:xfrm>
            <a:off x="0" y="1432322"/>
            <a:ext cx="506993" cy="2278856"/>
          </a:xfrm>
          <a:prstGeom prst="rect">
            <a:avLst/>
          </a:prstGeom>
          <a:noFill/>
          <a:ln>
            <a:noFill/>
          </a:ln>
        </p:spPr>
      </p:pic>
      <p:sp>
        <p:nvSpPr>
          <p:cNvPr id="737" name="Google Shape;737;p1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Title Slide">
  <p:cSld name="45_Title Slide">
    <p:spTree>
      <p:nvGrpSpPr>
        <p:cNvPr id="738" name="Shape 738"/>
        <p:cNvGrpSpPr/>
        <p:nvPr/>
      </p:nvGrpSpPr>
      <p:grpSpPr>
        <a:xfrm>
          <a:off x="0" y="0"/>
          <a:ext cx="0" cy="0"/>
          <a:chOff x="0" y="0"/>
          <a:chExt cx="0" cy="0"/>
        </a:xfrm>
      </p:grpSpPr>
      <p:sp>
        <p:nvSpPr>
          <p:cNvPr id="739" name="Google Shape;739;p137"/>
          <p:cNvSpPr/>
          <p:nvPr/>
        </p:nvSpPr>
        <p:spPr>
          <a:xfrm>
            <a:off x="0" y="0"/>
            <a:ext cx="9144000" cy="5143500"/>
          </a:xfrm>
          <a:prstGeom prst="rect">
            <a:avLst/>
          </a:prstGeom>
          <a:solidFill>
            <a:schemeClr val="dk1">
              <a:alpha val="588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sp>
        <p:nvSpPr>
          <p:cNvPr id="740" name="Google Shape;740;p137"/>
          <p:cNvSpPr txBox="1"/>
          <p:nvPr>
            <p:ph type="title"/>
          </p:nvPr>
        </p:nvSpPr>
        <p:spPr>
          <a:xfrm>
            <a:off x="1521619" y="710026"/>
            <a:ext cx="3050400" cy="15900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grpSp>
        <p:nvGrpSpPr>
          <p:cNvPr id="741" name="Google Shape;741;p137"/>
          <p:cNvGrpSpPr/>
          <p:nvPr/>
        </p:nvGrpSpPr>
        <p:grpSpPr>
          <a:xfrm>
            <a:off x="4162833" y="1381110"/>
            <a:ext cx="4981167" cy="2924646"/>
            <a:chOff x="5550444" y="1841480"/>
            <a:chExt cx="6641556" cy="3899529"/>
          </a:xfrm>
        </p:grpSpPr>
        <p:pic>
          <p:nvPicPr>
            <p:cNvPr id="742" name="Google Shape;742;p137"/>
            <p:cNvPicPr preferRelativeResize="0"/>
            <p:nvPr/>
          </p:nvPicPr>
          <p:blipFill rotWithShape="1">
            <a:blip r:embed="rId2">
              <a:alphaModFix/>
            </a:blip>
            <a:srcRect b="0" l="0" r="0" t="0"/>
            <a:stretch/>
          </p:blipFill>
          <p:spPr>
            <a:xfrm>
              <a:off x="5550444" y="1841480"/>
              <a:ext cx="6641556" cy="3899529"/>
            </a:xfrm>
            <a:prstGeom prst="rect">
              <a:avLst/>
            </a:prstGeom>
            <a:noFill/>
            <a:ln>
              <a:noFill/>
            </a:ln>
          </p:spPr>
        </p:pic>
        <p:sp>
          <p:nvSpPr>
            <p:cNvPr id="743" name="Google Shape;743;p137"/>
            <p:cNvSpPr/>
            <p:nvPr/>
          </p:nvSpPr>
          <p:spPr>
            <a:xfrm>
              <a:off x="8511993" y="5381156"/>
              <a:ext cx="660300" cy="138900"/>
            </a:xfrm>
            <a:prstGeom prst="rect">
              <a:avLst/>
            </a:prstGeom>
            <a:solidFill>
              <a:srgbClr val="1F1C1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grpSp>
      <p:sp>
        <p:nvSpPr>
          <p:cNvPr id="744" name="Google Shape;744;p137"/>
          <p:cNvSpPr/>
          <p:nvPr>
            <p:ph idx="2" type="pic"/>
          </p:nvPr>
        </p:nvSpPr>
        <p:spPr>
          <a:xfrm>
            <a:off x="4777061" y="1592306"/>
            <a:ext cx="3747300" cy="2340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45" name="Google Shape;745;p1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1000"/>
                                        <p:tgtEl>
                                          <p:spTgt spid="74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70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7_Custom Layout" showMasterSp="0">
  <p:cSld name="97_Custom Layout">
    <p:bg>
      <p:bgPr>
        <a:blipFill>
          <a:blip r:embed="rId2">
            <a:alphaModFix/>
          </a:blip>
          <a:stretch>
            <a:fillRect/>
          </a:stretch>
        </a:blipFill>
      </p:bgPr>
    </p:bg>
    <p:spTree>
      <p:nvGrpSpPr>
        <p:cNvPr id="746" name="Shape 746"/>
        <p:cNvGrpSpPr/>
        <p:nvPr/>
      </p:nvGrpSpPr>
      <p:grpSpPr>
        <a:xfrm>
          <a:off x="0" y="0"/>
          <a:ext cx="0" cy="0"/>
          <a:chOff x="0" y="0"/>
          <a:chExt cx="0" cy="0"/>
        </a:xfrm>
      </p:grpSpPr>
      <p:sp>
        <p:nvSpPr>
          <p:cNvPr id="747" name="Google Shape;747;p138"/>
          <p:cNvSpPr/>
          <p:nvPr>
            <p:ph idx="2" type="pic"/>
          </p:nvPr>
        </p:nvSpPr>
        <p:spPr>
          <a:xfrm>
            <a:off x="6867525" y="0"/>
            <a:ext cx="2276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48" name="Google Shape;748;p138"/>
          <p:cNvSpPr txBox="1"/>
          <p:nvPr>
            <p:ph type="title"/>
          </p:nvPr>
        </p:nvSpPr>
        <p:spPr>
          <a:xfrm>
            <a:off x="764381" y="710026"/>
            <a:ext cx="3812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rgbClr val="FFFFFF"/>
              </a:buClr>
              <a:buSzPts val="2700"/>
              <a:buFont typeface="Montserrat"/>
              <a:buNone/>
              <a:defRPr>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9" name="Google Shape;749;p1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80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8_Custom Layout">
  <p:cSld name="98_Custom Layout">
    <p:spTree>
      <p:nvGrpSpPr>
        <p:cNvPr id="750" name="Shape 750"/>
        <p:cNvGrpSpPr/>
        <p:nvPr/>
      </p:nvGrpSpPr>
      <p:grpSpPr>
        <a:xfrm>
          <a:off x="0" y="0"/>
          <a:ext cx="0" cy="0"/>
          <a:chOff x="0" y="0"/>
          <a:chExt cx="0" cy="0"/>
        </a:xfrm>
      </p:grpSpPr>
      <p:sp>
        <p:nvSpPr>
          <p:cNvPr id="751" name="Google Shape;751;p139"/>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2" name="Google Shape;752;p1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_Custom Layout" showMasterSp="0">
  <p:cSld name="99_Custom Layout">
    <p:bg>
      <p:bgPr>
        <a:blipFill>
          <a:blip r:embed="rId2">
            <a:alphaModFix/>
          </a:blip>
          <a:stretch>
            <a:fillRect/>
          </a:stretch>
        </a:blipFill>
      </p:bgPr>
    </p:bg>
    <p:spTree>
      <p:nvGrpSpPr>
        <p:cNvPr id="753" name="Shape 753"/>
        <p:cNvGrpSpPr/>
        <p:nvPr/>
      </p:nvGrpSpPr>
      <p:grpSpPr>
        <a:xfrm>
          <a:off x="0" y="0"/>
          <a:ext cx="0" cy="0"/>
          <a:chOff x="0" y="0"/>
          <a:chExt cx="0" cy="0"/>
        </a:xfrm>
      </p:grpSpPr>
      <p:sp>
        <p:nvSpPr>
          <p:cNvPr id="754" name="Google Shape;754;p140"/>
          <p:cNvSpPr/>
          <p:nvPr>
            <p:ph idx="2" type="pic"/>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55" name="Google Shape;755;p1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90" name="Shape 90"/>
        <p:cNvGrpSpPr/>
        <p:nvPr/>
      </p:nvGrpSpPr>
      <p:grpSpPr>
        <a:xfrm>
          <a:off x="0" y="0"/>
          <a:ext cx="0" cy="0"/>
          <a:chOff x="0" y="0"/>
          <a:chExt cx="0" cy="0"/>
        </a:xfrm>
      </p:grpSpPr>
      <p:sp>
        <p:nvSpPr>
          <p:cNvPr id="91" name="Google Shape;91;p15"/>
          <p:cNvSpPr txBox="1"/>
          <p:nvPr>
            <p:ph type="title"/>
          </p:nvPr>
        </p:nvSpPr>
        <p:spPr>
          <a:xfrm>
            <a:off x="629841" y="342900"/>
            <a:ext cx="2949300" cy="1200300"/>
          </a:xfrm>
          <a:prstGeom prst="rect">
            <a:avLst/>
          </a:prstGeom>
          <a:noFill/>
          <a:ln>
            <a:noFill/>
          </a:ln>
        </p:spPr>
        <p:txBody>
          <a:bodyPr anchorCtr="0" anchor="b" bIns="0" lIns="0" spcFirstLastPara="1" rIns="0" wrap="square" tIns="144000">
            <a:noAutofit/>
          </a:bodyPr>
          <a:lstStyle>
            <a:lvl1pPr lvl="0" rtl="0" algn="l">
              <a:lnSpc>
                <a:spcPct val="80000"/>
              </a:lnSpc>
              <a:spcBef>
                <a:spcPts val="0"/>
              </a:spcBef>
              <a:spcAft>
                <a:spcPts val="0"/>
              </a:spcAft>
              <a:buClr>
                <a:schemeClr val="dk1"/>
              </a:buClr>
              <a:buSzPts val="2400"/>
              <a:buFont typeface="Montserrat"/>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5"/>
          <p:cNvSpPr txBox="1"/>
          <p:nvPr>
            <p:ph idx="1" type="body"/>
          </p:nvPr>
        </p:nvSpPr>
        <p:spPr>
          <a:xfrm>
            <a:off x="3887391" y="740569"/>
            <a:ext cx="4629300" cy="36552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2400"/>
              <a:buNone/>
              <a:defRPr sz="2400"/>
            </a:lvl1pPr>
            <a:lvl2pPr indent="-228600" lvl="1" marL="914400" rtl="0" algn="l">
              <a:lnSpc>
                <a:spcPct val="150000"/>
              </a:lnSpc>
              <a:spcBef>
                <a:spcPts val="400"/>
              </a:spcBef>
              <a:spcAft>
                <a:spcPts val="0"/>
              </a:spcAft>
              <a:buClr>
                <a:schemeClr val="dk1"/>
              </a:buClr>
              <a:buSzPts val="2100"/>
              <a:buNone/>
              <a:defRPr sz="2100"/>
            </a:lvl2pPr>
            <a:lvl3pPr indent="-228600" lvl="2" marL="1371600" rtl="0" algn="l">
              <a:lnSpc>
                <a:spcPct val="150000"/>
              </a:lnSpc>
              <a:spcBef>
                <a:spcPts val="400"/>
              </a:spcBef>
              <a:spcAft>
                <a:spcPts val="0"/>
              </a:spcAft>
              <a:buClr>
                <a:schemeClr val="dk1"/>
              </a:buClr>
              <a:buSzPts val="1800"/>
              <a:buNone/>
              <a:defRPr sz="1800"/>
            </a:lvl3pPr>
            <a:lvl4pPr indent="-228600" lvl="3" marL="1828800" rtl="0" algn="l">
              <a:lnSpc>
                <a:spcPct val="150000"/>
              </a:lnSpc>
              <a:spcBef>
                <a:spcPts val="400"/>
              </a:spcBef>
              <a:spcAft>
                <a:spcPts val="0"/>
              </a:spcAft>
              <a:buClr>
                <a:schemeClr val="dk1"/>
              </a:buClr>
              <a:buSzPts val="1500"/>
              <a:buNone/>
              <a:defRPr sz="1500"/>
            </a:lvl4pPr>
            <a:lvl5pPr indent="-228600" lvl="4" marL="2286000" rtl="0" algn="l">
              <a:lnSpc>
                <a:spcPct val="150000"/>
              </a:lnSpc>
              <a:spcBef>
                <a:spcPts val="400"/>
              </a:spcBef>
              <a:spcAft>
                <a:spcPts val="0"/>
              </a:spcAft>
              <a:buClr>
                <a:schemeClr val="dk1"/>
              </a:buClr>
              <a:buSzPts val="1500"/>
              <a:buNone/>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3" name="Google Shape;93;p15"/>
          <p:cNvSpPr txBox="1"/>
          <p:nvPr>
            <p:ph idx="2" type="body"/>
          </p:nvPr>
        </p:nvSpPr>
        <p:spPr>
          <a:xfrm>
            <a:off x="629841" y="1543050"/>
            <a:ext cx="2949300" cy="28587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200"/>
              <a:buNone/>
              <a:defRPr sz="1200"/>
            </a:lvl1pPr>
            <a:lvl2pPr indent="-228600" lvl="1" marL="914400" rtl="0" algn="l">
              <a:lnSpc>
                <a:spcPct val="150000"/>
              </a:lnSpc>
              <a:spcBef>
                <a:spcPts val="400"/>
              </a:spcBef>
              <a:spcAft>
                <a:spcPts val="0"/>
              </a:spcAft>
              <a:buClr>
                <a:schemeClr val="dk1"/>
              </a:buClr>
              <a:buSzPts val="1100"/>
              <a:buNone/>
              <a:defRPr sz="1100"/>
            </a:lvl2pPr>
            <a:lvl3pPr indent="-228600" lvl="2" marL="1371600" rtl="0" algn="l">
              <a:lnSpc>
                <a:spcPct val="150000"/>
              </a:lnSpc>
              <a:spcBef>
                <a:spcPts val="400"/>
              </a:spcBef>
              <a:spcAft>
                <a:spcPts val="0"/>
              </a:spcAft>
              <a:buClr>
                <a:schemeClr val="dk1"/>
              </a:buClr>
              <a:buSzPts val="900"/>
              <a:buNone/>
              <a:defRPr sz="900"/>
            </a:lvl3pPr>
            <a:lvl4pPr indent="-228600" lvl="3" marL="1828800" rtl="0" algn="l">
              <a:lnSpc>
                <a:spcPct val="150000"/>
              </a:lnSpc>
              <a:spcBef>
                <a:spcPts val="400"/>
              </a:spcBef>
              <a:spcAft>
                <a:spcPts val="0"/>
              </a:spcAft>
              <a:buClr>
                <a:schemeClr val="dk1"/>
              </a:buClr>
              <a:buSzPts val="800"/>
              <a:buNone/>
              <a:defRPr sz="800"/>
            </a:lvl4pPr>
            <a:lvl5pPr indent="-228600" lvl="4" marL="2286000" rtl="0" algn="l">
              <a:lnSpc>
                <a:spcPct val="15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4" name="Google Shape;9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95" name="Google Shape;9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96" name="Google Shape;9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_Custom Layout">
  <p:cSld name="100_Custom Layout">
    <p:spTree>
      <p:nvGrpSpPr>
        <p:cNvPr id="756" name="Shape 756"/>
        <p:cNvGrpSpPr/>
        <p:nvPr/>
      </p:nvGrpSpPr>
      <p:grpSpPr>
        <a:xfrm>
          <a:off x="0" y="0"/>
          <a:ext cx="0" cy="0"/>
          <a:chOff x="0" y="0"/>
          <a:chExt cx="0" cy="0"/>
        </a:xfrm>
      </p:grpSpPr>
      <p:sp>
        <p:nvSpPr>
          <p:cNvPr id="757" name="Google Shape;757;p141"/>
          <p:cNvSpPr/>
          <p:nvPr>
            <p:ph idx="2" type="pic"/>
          </p:nvPr>
        </p:nvSpPr>
        <p:spPr>
          <a:xfrm>
            <a:off x="4571999" y="0"/>
            <a:ext cx="3807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58" name="Google Shape;758;p141"/>
          <p:cNvSpPr txBox="1"/>
          <p:nvPr>
            <p:ph type="title"/>
          </p:nvPr>
        </p:nvSpPr>
        <p:spPr>
          <a:xfrm>
            <a:off x="1521619" y="710027"/>
            <a:ext cx="3050400" cy="955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9" name="Google Shape;759;p1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_Custom Layout">
  <p:cSld name="101_Custom Layout">
    <p:spTree>
      <p:nvGrpSpPr>
        <p:cNvPr id="760" name="Shape 760"/>
        <p:cNvGrpSpPr/>
        <p:nvPr/>
      </p:nvGrpSpPr>
      <p:grpSpPr>
        <a:xfrm>
          <a:off x="0" y="0"/>
          <a:ext cx="0" cy="0"/>
          <a:chOff x="0" y="0"/>
          <a:chExt cx="0" cy="0"/>
        </a:xfrm>
      </p:grpSpPr>
      <p:sp>
        <p:nvSpPr>
          <p:cNvPr id="761" name="Google Shape;761;p142"/>
          <p:cNvSpPr/>
          <p:nvPr>
            <p:ph idx="2" type="pic"/>
          </p:nvPr>
        </p:nvSpPr>
        <p:spPr>
          <a:xfrm>
            <a:off x="3800477" y="1799800"/>
            <a:ext cx="1542900" cy="15438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62" name="Google Shape;762;p1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3_Custom Layout">
  <p:cSld name="173_Custom Layout">
    <p:spTree>
      <p:nvGrpSpPr>
        <p:cNvPr id="763" name="Shape 763"/>
        <p:cNvGrpSpPr/>
        <p:nvPr/>
      </p:nvGrpSpPr>
      <p:grpSpPr>
        <a:xfrm>
          <a:off x="0" y="0"/>
          <a:ext cx="0" cy="0"/>
          <a:chOff x="0" y="0"/>
          <a:chExt cx="0" cy="0"/>
        </a:xfrm>
      </p:grpSpPr>
      <p:sp>
        <p:nvSpPr>
          <p:cNvPr id="764" name="Google Shape;764;p143"/>
          <p:cNvSpPr/>
          <p:nvPr>
            <p:ph idx="2" type="pic"/>
          </p:nvPr>
        </p:nvSpPr>
        <p:spPr>
          <a:xfrm>
            <a:off x="6863989" y="2718848"/>
            <a:ext cx="1521600" cy="895500"/>
          </a:xfrm>
          <a:prstGeom prst="rect">
            <a:avLst/>
          </a:prstGeom>
          <a:solidFill>
            <a:schemeClr val="lt1"/>
          </a:solidFill>
          <a:ln>
            <a:noFill/>
          </a:ln>
          <a:effectLst>
            <a:outerShdw blurRad="762000" rotWithShape="0" algn="t" dir="5400000" dist="254000">
              <a:srgbClr val="000000">
                <a:alpha val="29800"/>
              </a:srgbClr>
            </a:outerShdw>
          </a:effectLst>
        </p:spPr>
      </p:sp>
      <p:sp>
        <p:nvSpPr>
          <p:cNvPr id="765" name="Google Shape;765;p143"/>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6" name="Google Shape;766;p143"/>
          <p:cNvSpPr/>
          <p:nvPr>
            <p:ph idx="3" type="pic"/>
          </p:nvPr>
        </p:nvSpPr>
        <p:spPr>
          <a:xfrm>
            <a:off x="5082397" y="3017520"/>
            <a:ext cx="1524300" cy="888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67" name="Google Shape;767;p143"/>
          <p:cNvSpPr/>
          <p:nvPr>
            <p:ph idx="4" type="pic"/>
          </p:nvPr>
        </p:nvSpPr>
        <p:spPr>
          <a:xfrm>
            <a:off x="1521617" y="3017520"/>
            <a:ext cx="1524300" cy="888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68" name="Google Shape;768;p143"/>
          <p:cNvSpPr/>
          <p:nvPr>
            <p:ph idx="5" type="pic"/>
          </p:nvPr>
        </p:nvSpPr>
        <p:spPr>
          <a:xfrm>
            <a:off x="3303320" y="2718849"/>
            <a:ext cx="1521600" cy="895500"/>
          </a:xfrm>
          <a:prstGeom prst="rect">
            <a:avLst/>
          </a:prstGeom>
          <a:solidFill>
            <a:schemeClr val="lt1"/>
          </a:solidFill>
          <a:ln>
            <a:noFill/>
          </a:ln>
          <a:effectLst>
            <a:outerShdw blurRad="762000" rotWithShape="0" algn="t" dir="5400000" dist="254000">
              <a:srgbClr val="000000">
                <a:alpha val="29800"/>
              </a:srgbClr>
            </a:outerShdw>
          </a:effectLst>
        </p:spPr>
      </p:sp>
      <p:sp>
        <p:nvSpPr>
          <p:cNvPr id="769" name="Google Shape;769;p1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25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par>
                                <p:cTn fill="hold" nodeType="withEffect" presetClass="entr" presetID="10" presetSubtype="0">
                                  <p:stCondLst>
                                    <p:cond delay="50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75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4_Custom Layout">
  <p:cSld name="174_Custom Layout">
    <p:spTree>
      <p:nvGrpSpPr>
        <p:cNvPr id="770" name="Shape 770"/>
        <p:cNvGrpSpPr/>
        <p:nvPr/>
      </p:nvGrpSpPr>
      <p:grpSpPr>
        <a:xfrm>
          <a:off x="0" y="0"/>
          <a:ext cx="0" cy="0"/>
          <a:chOff x="0" y="0"/>
          <a:chExt cx="0" cy="0"/>
        </a:xfrm>
      </p:grpSpPr>
      <p:sp>
        <p:nvSpPr>
          <p:cNvPr id="771" name="Google Shape;771;p144"/>
          <p:cNvSpPr/>
          <p:nvPr>
            <p:ph idx="2" type="pic"/>
          </p:nvPr>
        </p:nvSpPr>
        <p:spPr>
          <a:xfrm>
            <a:off x="7353398" y="1682251"/>
            <a:ext cx="1029300" cy="88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72" name="Google Shape;772;p14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3" name="Google Shape;773;p144"/>
          <p:cNvSpPr/>
          <p:nvPr>
            <p:ph idx="3" type="pic"/>
          </p:nvPr>
        </p:nvSpPr>
        <p:spPr>
          <a:xfrm>
            <a:off x="1521618" y="1682251"/>
            <a:ext cx="1031700" cy="889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74" name="Google Shape;774;p144"/>
          <p:cNvSpPr/>
          <p:nvPr>
            <p:ph idx="4" type="pic"/>
          </p:nvPr>
        </p:nvSpPr>
        <p:spPr>
          <a:xfrm>
            <a:off x="4432692" y="1682251"/>
            <a:ext cx="1029300" cy="88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75" name="Google Shape;775;p1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par>
                                <p:cTn fill="hold" nodeType="withEffect" presetClass="entr" presetID="10" presetSubtype="0">
                                  <p:stCondLst>
                                    <p:cond delay="50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100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6_Custom Layout">
  <p:cSld name="176_Custom Layout">
    <p:spTree>
      <p:nvGrpSpPr>
        <p:cNvPr id="776" name="Shape 776"/>
        <p:cNvGrpSpPr/>
        <p:nvPr/>
      </p:nvGrpSpPr>
      <p:grpSpPr>
        <a:xfrm>
          <a:off x="0" y="0"/>
          <a:ext cx="0" cy="0"/>
          <a:chOff x="0" y="0"/>
          <a:chExt cx="0" cy="0"/>
        </a:xfrm>
      </p:grpSpPr>
      <p:sp>
        <p:nvSpPr>
          <p:cNvPr id="777" name="Google Shape;777;p145"/>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8" name="Google Shape;778;p145"/>
          <p:cNvSpPr/>
          <p:nvPr>
            <p:ph idx="2" type="pic"/>
          </p:nvPr>
        </p:nvSpPr>
        <p:spPr>
          <a:xfrm>
            <a:off x="1521618" y="1844617"/>
            <a:ext cx="1684800" cy="1452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79" name="Google Shape;779;p145"/>
          <p:cNvSpPr/>
          <p:nvPr>
            <p:ph idx="3" type="pic"/>
          </p:nvPr>
        </p:nvSpPr>
        <p:spPr>
          <a:xfrm>
            <a:off x="6694717" y="1844617"/>
            <a:ext cx="1684800" cy="1452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0" name="Google Shape;780;p145"/>
          <p:cNvSpPr/>
          <p:nvPr>
            <p:ph idx="4" type="pic"/>
          </p:nvPr>
        </p:nvSpPr>
        <p:spPr>
          <a:xfrm>
            <a:off x="4108168" y="1844617"/>
            <a:ext cx="1684800" cy="1452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1" name="Google Shape;781;p1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par>
                                <p:cTn fill="hold" nodeType="withEffect" presetClass="entr" presetID="10" presetSubtype="0">
                                  <p:stCondLst>
                                    <p:cond delay="25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50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5_Custom Layout">
  <p:cSld name="175_Custom Layout">
    <p:spTree>
      <p:nvGrpSpPr>
        <p:cNvPr id="782" name="Shape 782"/>
        <p:cNvGrpSpPr/>
        <p:nvPr/>
      </p:nvGrpSpPr>
      <p:grpSpPr>
        <a:xfrm>
          <a:off x="0" y="0"/>
          <a:ext cx="0" cy="0"/>
          <a:chOff x="0" y="0"/>
          <a:chExt cx="0" cy="0"/>
        </a:xfrm>
      </p:grpSpPr>
      <p:sp>
        <p:nvSpPr>
          <p:cNvPr id="783" name="Google Shape;783;p146"/>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4" name="Google Shape;784;p146"/>
          <p:cNvSpPr/>
          <p:nvPr>
            <p:ph idx="2" type="pic"/>
          </p:nvPr>
        </p:nvSpPr>
        <p:spPr>
          <a:xfrm>
            <a:off x="1521618" y="1825022"/>
            <a:ext cx="1186200" cy="1022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5" name="Google Shape;785;p146"/>
          <p:cNvSpPr/>
          <p:nvPr>
            <p:ph idx="3" type="pic"/>
          </p:nvPr>
        </p:nvSpPr>
        <p:spPr>
          <a:xfrm>
            <a:off x="4357464" y="1825022"/>
            <a:ext cx="1186200" cy="1022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6" name="Google Shape;786;p146"/>
          <p:cNvSpPr/>
          <p:nvPr>
            <p:ph idx="4" type="pic"/>
          </p:nvPr>
        </p:nvSpPr>
        <p:spPr>
          <a:xfrm>
            <a:off x="2939541" y="1825022"/>
            <a:ext cx="1186200" cy="1022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7" name="Google Shape;787;p146"/>
          <p:cNvSpPr/>
          <p:nvPr>
            <p:ph idx="5" type="pic"/>
          </p:nvPr>
        </p:nvSpPr>
        <p:spPr>
          <a:xfrm>
            <a:off x="5775387" y="1825022"/>
            <a:ext cx="1186200" cy="1022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8" name="Google Shape;788;p146"/>
          <p:cNvSpPr/>
          <p:nvPr>
            <p:ph idx="6" type="pic"/>
          </p:nvPr>
        </p:nvSpPr>
        <p:spPr>
          <a:xfrm>
            <a:off x="7193309" y="1825022"/>
            <a:ext cx="1186200" cy="1022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89" name="Google Shape;789;p1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par>
                                <p:cTn fill="hold" nodeType="withEffect" presetClass="entr" presetID="10" presetSubtype="0">
                                  <p:stCondLst>
                                    <p:cond delay="25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par>
                                <p:cTn fill="hold" nodeType="withEffect" presetClass="entr" presetID="10" presetSubtype="0">
                                  <p:stCondLst>
                                    <p:cond delay="50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75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par>
                                <p:cTn fill="hold" nodeType="withEffect" presetClass="entr" presetID="10" presetSubtype="0">
                                  <p:stCondLst>
                                    <p:cond delay="75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_Custom Layout">
  <p:cSld name="93_Custom Layout">
    <p:spTree>
      <p:nvGrpSpPr>
        <p:cNvPr id="790" name="Shape 790"/>
        <p:cNvGrpSpPr/>
        <p:nvPr/>
      </p:nvGrpSpPr>
      <p:grpSpPr>
        <a:xfrm>
          <a:off x="0" y="0"/>
          <a:ext cx="0" cy="0"/>
          <a:chOff x="0" y="0"/>
          <a:chExt cx="0" cy="0"/>
        </a:xfrm>
      </p:grpSpPr>
      <p:sp>
        <p:nvSpPr>
          <p:cNvPr id="791" name="Google Shape;791;p147"/>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2700"/>
              <a:buFont typeface="Montserrat"/>
              <a:buNone/>
              <a:defRPr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2" name="Google Shape;792;p147"/>
          <p:cNvSpPr/>
          <p:nvPr>
            <p:ph idx="2" type="pic"/>
          </p:nvPr>
        </p:nvSpPr>
        <p:spPr>
          <a:xfrm>
            <a:off x="5334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93" name="Google Shape;793;p1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9_Custom Layout">
  <p:cSld name="149_Custom Layout">
    <p:spTree>
      <p:nvGrpSpPr>
        <p:cNvPr id="794" name="Shape 794"/>
        <p:cNvGrpSpPr/>
        <p:nvPr/>
      </p:nvGrpSpPr>
      <p:grpSpPr>
        <a:xfrm>
          <a:off x="0" y="0"/>
          <a:ext cx="0" cy="0"/>
          <a:chOff x="0" y="0"/>
          <a:chExt cx="0" cy="0"/>
        </a:xfrm>
      </p:grpSpPr>
      <p:sp>
        <p:nvSpPr>
          <p:cNvPr id="795" name="Google Shape;795;p148"/>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r">
              <a:lnSpc>
                <a:spcPct val="80000"/>
              </a:lnSpc>
              <a:spcBef>
                <a:spcPts val="0"/>
              </a:spcBef>
              <a:spcAft>
                <a:spcPts val="0"/>
              </a:spcAft>
              <a:buClr>
                <a:schemeClr val="dk1"/>
              </a:buClr>
              <a:buSzPts val="2700"/>
              <a:buFont typeface="Montserrat"/>
              <a:buNone/>
              <a:defRPr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6" name="Google Shape;796;p148"/>
          <p:cNvSpPr/>
          <p:nvPr>
            <p:ph idx="2" type="pic"/>
          </p:nvPr>
        </p:nvSpPr>
        <p:spPr>
          <a:xfrm>
            <a:off x="764381"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797" name="Google Shape;797;p1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0_Custom Layout">
  <p:cSld name="150_Custom Layout">
    <p:spTree>
      <p:nvGrpSpPr>
        <p:cNvPr id="798" name="Shape 798"/>
        <p:cNvGrpSpPr/>
        <p:nvPr/>
      </p:nvGrpSpPr>
      <p:grpSpPr>
        <a:xfrm>
          <a:off x="0" y="0"/>
          <a:ext cx="0" cy="0"/>
          <a:chOff x="0" y="0"/>
          <a:chExt cx="0" cy="0"/>
        </a:xfrm>
      </p:grpSpPr>
      <p:sp>
        <p:nvSpPr>
          <p:cNvPr id="799" name="Google Shape;799;p149"/>
          <p:cNvSpPr/>
          <p:nvPr>
            <p:ph idx="2" type="pic"/>
          </p:nvPr>
        </p:nvSpPr>
        <p:spPr>
          <a:xfrm>
            <a:off x="764381"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00" name="Google Shape;800;p149"/>
          <p:cNvSpPr txBox="1"/>
          <p:nvPr>
            <p:ph type="title"/>
          </p:nvPr>
        </p:nvSpPr>
        <p:spPr>
          <a:xfrm>
            <a:off x="5329237" y="3767966"/>
            <a:ext cx="3050400" cy="937500"/>
          </a:xfrm>
          <a:prstGeom prst="rect">
            <a:avLst/>
          </a:prstGeom>
          <a:noFill/>
          <a:ln>
            <a:noFill/>
          </a:ln>
        </p:spPr>
        <p:txBody>
          <a:bodyPr anchorCtr="0" anchor="t" bIns="0" lIns="0" spcFirstLastPara="1" rIns="0" wrap="square" tIns="144000">
            <a:noAutofit/>
          </a:bodyPr>
          <a:lstStyle>
            <a:lvl1pPr lvl="0" rtl="0" algn="r">
              <a:lnSpc>
                <a:spcPct val="80000"/>
              </a:lnSpc>
              <a:spcBef>
                <a:spcPts val="0"/>
              </a:spcBef>
              <a:spcAft>
                <a:spcPts val="0"/>
              </a:spcAft>
              <a:buClr>
                <a:schemeClr val="dk1"/>
              </a:buClr>
              <a:buSzPts val="2700"/>
              <a:buFont typeface="Montserra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1" name="Google Shape;801;p1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802" name="Shape 802"/>
        <p:cNvGrpSpPr/>
        <p:nvPr/>
      </p:nvGrpSpPr>
      <p:grpSpPr>
        <a:xfrm>
          <a:off x="0" y="0"/>
          <a:ext cx="0" cy="0"/>
          <a:chOff x="0" y="0"/>
          <a:chExt cx="0" cy="0"/>
        </a:xfrm>
      </p:grpSpPr>
      <p:sp>
        <p:nvSpPr>
          <p:cNvPr id="803" name="Google Shape;803;p150"/>
          <p:cNvSpPr/>
          <p:nvPr>
            <p:ph idx="2" type="pic"/>
          </p:nvPr>
        </p:nvSpPr>
        <p:spPr>
          <a:xfrm>
            <a:off x="4862016" y="844154"/>
            <a:ext cx="35175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04" name="Google Shape;804;p150"/>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5" name="Google Shape;805;p1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03"/>
                                        </p:tgtEl>
                                        <p:attrNameLst>
                                          <p:attrName>style.visibility</p:attrName>
                                        </p:attrNameLst>
                                      </p:cBhvr>
                                      <p:to>
                                        <p:strVal val="visible"/>
                                      </p:to>
                                    </p:set>
                                    <p:animEffect filter="fade" transition="in">
                                      <p:cBhvr>
                                        <p:cTn dur="750"/>
                                        <p:tgtEl>
                                          <p:spTgt spid="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97" name="Shape 97"/>
        <p:cNvGrpSpPr/>
        <p:nvPr/>
      </p:nvGrpSpPr>
      <p:grpSpPr>
        <a:xfrm>
          <a:off x="0" y="0"/>
          <a:ext cx="0" cy="0"/>
          <a:chOff x="0" y="0"/>
          <a:chExt cx="0" cy="0"/>
        </a:xfrm>
      </p:grpSpPr>
      <p:sp>
        <p:nvSpPr>
          <p:cNvPr id="98" name="Google Shape;98;p16"/>
          <p:cNvSpPr txBox="1"/>
          <p:nvPr>
            <p:ph type="title"/>
          </p:nvPr>
        </p:nvSpPr>
        <p:spPr>
          <a:xfrm>
            <a:off x="629841" y="342900"/>
            <a:ext cx="2949300" cy="1200300"/>
          </a:xfrm>
          <a:prstGeom prst="rect">
            <a:avLst/>
          </a:prstGeom>
          <a:noFill/>
          <a:ln>
            <a:noFill/>
          </a:ln>
        </p:spPr>
        <p:txBody>
          <a:bodyPr anchorCtr="0" anchor="b" bIns="0" lIns="0" spcFirstLastPara="1" rIns="0" wrap="square" tIns="144000">
            <a:noAutofit/>
          </a:bodyPr>
          <a:lstStyle>
            <a:lvl1pPr lvl="0" rtl="0" algn="l">
              <a:lnSpc>
                <a:spcPct val="80000"/>
              </a:lnSpc>
              <a:spcBef>
                <a:spcPts val="0"/>
              </a:spcBef>
              <a:spcAft>
                <a:spcPts val="0"/>
              </a:spcAft>
              <a:buClr>
                <a:schemeClr val="dk1"/>
              </a:buClr>
              <a:buSzPts val="2400"/>
              <a:buFont typeface="Montserrat"/>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 name="Google Shape;99;p16"/>
          <p:cNvSpPr/>
          <p:nvPr>
            <p:ph idx="2" type="pic"/>
          </p:nvPr>
        </p:nvSpPr>
        <p:spPr>
          <a:xfrm>
            <a:off x="3887391" y="740569"/>
            <a:ext cx="4629300" cy="3655200"/>
          </a:xfrm>
          <a:prstGeom prst="rect">
            <a:avLst/>
          </a:prstGeom>
          <a:noFill/>
          <a:ln>
            <a:noFill/>
          </a:ln>
        </p:spPr>
      </p:sp>
      <p:sp>
        <p:nvSpPr>
          <p:cNvPr id="100" name="Google Shape;100;p16"/>
          <p:cNvSpPr txBox="1"/>
          <p:nvPr>
            <p:ph idx="1" type="body"/>
          </p:nvPr>
        </p:nvSpPr>
        <p:spPr>
          <a:xfrm>
            <a:off x="629841" y="1543050"/>
            <a:ext cx="2949300" cy="28587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200"/>
              <a:buNone/>
              <a:defRPr sz="1200"/>
            </a:lvl1pPr>
            <a:lvl2pPr indent="-228600" lvl="1" marL="914400" rtl="0" algn="l">
              <a:lnSpc>
                <a:spcPct val="150000"/>
              </a:lnSpc>
              <a:spcBef>
                <a:spcPts val="400"/>
              </a:spcBef>
              <a:spcAft>
                <a:spcPts val="0"/>
              </a:spcAft>
              <a:buClr>
                <a:schemeClr val="dk1"/>
              </a:buClr>
              <a:buSzPts val="1100"/>
              <a:buNone/>
              <a:defRPr sz="1100"/>
            </a:lvl2pPr>
            <a:lvl3pPr indent="-228600" lvl="2" marL="1371600" rtl="0" algn="l">
              <a:lnSpc>
                <a:spcPct val="150000"/>
              </a:lnSpc>
              <a:spcBef>
                <a:spcPts val="400"/>
              </a:spcBef>
              <a:spcAft>
                <a:spcPts val="0"/>
              </a:spcAft>
              <a:buClr>
                <a:schemeClr val="dk1"/>
              </a:buClr>
              <a:buSzPts val="900"/>
              <a:buNone/>
              <a:defRPr sz="900"/>
            </a:lvl3pPr>
            <a:lvl4pPr indent="-228600" lvl="3" marL="1828800" rtl="0" algn="l">
              <a:lnSpc>
                <a:spcPct val="150000"/>
              </a:lnSpc>
              <a:spcBef>
                <a:spcPts val="400"/>
              </a:spcBef>
              <a:spcAft>
                <a:spcPts val="0"/>
              </a:spcAft>
              <a:buClr>
                <a:schemeClr val="dk1"/>
              </a:buClr>
              <a:buSzPts val="800"/>
              <a:buNone/>
              <a:defRPr sz="800"/>
            </a:lvl4pPr>
            <a:lvl5pPr indent="-228600" lvl="4" marL="2286000" rtl="0" algn="l">
              <a:lnSpc>
                <a:spcPct val="15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1" name="Google Shape;10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02" name="Google Shape;10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03" name="Google Shape;10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9_Custom Layout">
  <p:cSld name="179_Custom Layout">
    <p:spTree>
      <p:nvGrpSpPr>
        <p:cNvPr id="806" name="Shape 806"/>
        <p:cNvGrpSpPr/>
        <p:nvPr/>
      </p:nvGrpSpPr>
      <p:grpSpPr>
        <a:xfrm>
          <a:off x="0" y="0"/>
          <a:ext cx="0" cy="0"/>
          <a:chOff x="0" y="0"/>
          <a:chExt cx="0" cy="0"/>
        </a:xfrm>
      </p:grpSpPr>
      <p:sp>
        <p:nvSpPr>
          <p:cNvPr id="807" name="Google Shape;807;p151"/>
          <p:cNvSpPr/>
          <p:nvPr>
            <p:ph idx="2" type="pic"/>
          </p:nvPr>
        </p:nvSpPr>
        <p:spPr>
          <a:xfrm>
            <a:off x="764381" y="8929"/>
            <a:ext cx="33048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08" name="Google Shape;808;p1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0_Custom Layout">
  <p:cSld name="180_Custom Layout">
    <p:spTree>
      <p:nvGrpSpPr>
        <p:cNvPr id="809" name="Shape 809"/>
        <p:cNvGrpSpPr/>
        <p:nvPr/>
      </p:nvGrpSpPr>
      <p:grpSpPr>
        <a:xfrm>
          <a:off x="0" y="0"/>
          <a:ext cx="0" cy="0"/>
          <a:chOff x="0" y="0"/>
          <a:chExt cx="0" cy="0"/>
        </a:xfrm>
      </p:grpSpPr>
      <p:sp>
        <p:nvSpPr>
          <p:cNvPr id="810" name="Google Shape;810;p152"/>
          <p:cNvSpPr/>
          <p:nvPr>
            <p:ph idx="2" type="pic"/>
          </p:nvPr>
        </p:nvSpPr>
        <p:spPr>
          <a:xfrm>
            <a:off x="764381" y="8928"/>
            <a:ext cx="2693100" cy="4696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1" name="Google Shape;811;p152"/>
          <p:cNvSpPr/>
          <p:nvPr>
            <p:ph idx="3" type="pic"/>
          </p:nvPr>
        </p:nvSpPr>
        <p:spPr>
          <a:xfrm>
            <a:off x="3236119" y="1389454"/>
            <a:ext cx="985200" cy="9858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2" name="Google Shape;812;p152"/>
          <p:cNvSpPr/>
          <p:nvPr>
            <p:ph idx="4" type="pic"/>
          </p:nvPr>
        </p:nvSpPr>
        <p:spPr>
          <a:xfrm>
            <a:off x="3236663" y="2786060"/>
            <a:ext cx="985200" cy="9858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3" name="Google Shape;813;p1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75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par>
                                <p:cTn fill="hold" nodeType="withEffect" presetClass="entr" presetID="10" presetSubtype="0">
                                  <p:stCondLst>
                                    <p:cond delay="100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1_Custom Layout">
  <p:cSld name="181_Custom Layout">
    <p:spTree>
      <p:nvGrpSpPr>
        <p:cNvPr id="814" name="Shape 814"/>
        <p:cNvGrpSpPr/>
        <p:nvPr/>
      </p:nvGrpSpPr>
      <p:grpSpPr>
        <a:xfrm>
          <a:off x="0" y="0"/>
          <a:ext cx="0" cy="0"/>
          <a:chOff x="0" y="0"/>
          <a:chExt cx="0" cy="0"/>
        </a:xfrm>
      </p:grpSpPr>
      <p:sp>
        <p:nvSpPr>
          <p:cNvPr id="815" name="Google Shape;815;p153"/>
          <p:cNvSpPr/>
          <p:nvPr>
            <p:ph idx="2" type="pic"/>
          </p:nvPr>
        </p:nvSpPr>
        <p:spPr>
          <a:xfrm>
            <a:off x="6331744" y="1876425"/>
            <a:ext cx="2047800" cy="12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6" name="Google Shape;816;p153"/>
          <p:cNvSpPr/>
          <p:nvPr>
            <p:ph idx="3" type="pic"/>
          </p:nvPr>
        </p:nvSpPr>
        <p:spPr>
          <a:xfrm>
            <a:off x="3926681" y="1876425"/>
            <a:ext cx="2047800" cy="12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7" name="Google Shape;817;p153"/>
          <p:cNvSpPr/>
          <p:nvPr>
            <p:ph idx="4" type="pic"/>
          </p:nvPr>
        </p:nvSpPr>
        <p:spPr>
          <a:xfrm>
            <a:off x="1526143" y="1876425"/>
            <a:ext cx="2047800" cy="12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18" name="Google Shape;818;p15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9" name="Google Shape;819;p1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50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75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2_Custom Layout">
  <p:cSld name="182_Custom Layout">
    <p:spTree>
      <p:nvGrpSpPr>
        <p:cNvPr id="820" name="Shape 820"/>
        <p:cNvGrpSpPr/>
        <p:nvPr/>
      </p:nvGrpSpPr>
      <p:grpSpPr>
        <a:xfrm>
          <a:off x="0" y="0"/>
          <a:ext cx="0" cy="0"/>
          <a:chOff x="0" y="0"/>
          <a:chExt cx="0" cy="0"/>
        </a:xfrm>
      </p:grpSpPr>
      <p:sp>
        <p:nvSpPr>
          <p:cNvPr id="821" name="Google Shape;821;p154"/>
          <p:cNvSpPr/>
          <p:nvPr>
            <p:ph idx="2" type="pic"/>
          </p:nvPr>
        </p:nvSpPr>
        <p:spPr>
          <a:xfrm>
            <a:off x="4572000" y="0"/>
            <a:ext cx="4572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2" name="Google Shape;822;p154"/>
          <p:cNvSpPr/>
          <p:nvPr>
            <p:ph idx="3" type="pic"/>
          </p:nvPr>
        </p:nvSpPr>
        <p:spPr>
          <a:xfrm>
            <a:off x="-2" y="1719054"/>
            <a:ext cx="2262300" cy="1695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3" name="Google Shape;823;p154"/>
          <p:cNvSpPr/>
          <p:nvPr>
            <p:ph idx="4" type="pic"/>
          </p:nvPr>
        </p:nvSpPr>
        <p:spPr>
          <a:xfrm>
            <a:off x="14285" y="1"/>
            <a:ext cx="4538700" cy="1694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4" name="Google Shape;824;p154"/>
          <p:cNvSpPr/>
          <p:nvPr>
            <p:ph idx="5" type="pic"/>
          </p:nvPr>
        </p:nvSpPr>
        <p:spPr>
          <a:xfrm>
            <a:off x="7142" y="3438108"/>
            <a:ext cx="4538700" cy="1694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5" name="Google Shape;825;p1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50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par>
                                <p:cTn fill="hold" nodeType="withEffect" presetClass="entr" presetID="10" presetSubtype="0">
                                  <p:stCondLst>
                                    <p:cond delay="75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par>
                                <p:cTn fill="hold" nodeType="withEffect" presetClass="entr" presetID="10" presetSubtype="0">
                                  <p:stCondLst>
                                    <p:cond delay="1000"/>
                                  </p:stCondLst>
                                  <p:childTnLst>
                                    <p:set>
                                      <p:cBhvr>
                                        <p:cTn dur="1" fill="hold">
                                          <p:stCondLst>
                                            <p:cond delay="0"/>
                                          </p:stCondLst>
                                        </p:cTn>
                                        <p:tgtEl>
                                          <p:spTgt spid="821"/>
                                        </p:tgtEl>
                                        <p:attrNameLst>
                                          <p:attrName>style.visibility</p:attrName>
                                        </p:attrNameLst>
                                      </p:cBhvr>
                                      <p:to>
                                        <p:strVal val="visible"/>
                                      </p:to>
                                    </p:set>
                                    <p:animEffect filter="fade" transition="in">
                                      <p:cBhvr>
                                        <p:cTn dur="500"/>
                                        <p:tgtEl>
                                          <p:spTgt spid="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3_Custom Layout">
  <p:cSld name="183_Custom Layout">
    <p:spTree>
      <p:nvGrpSpPr>
        <p:cNvPr id="826" name="Shape 826"/>
        <p:cNvGrpSpPr/>
        <p:nvPr/>
      </p:nvGrpSpPr>
      <p:grpSpPr>
        <a:xfrm>
          <a:off x="0" y="0"/>
          <a:ext cx="0" cy="0"/>
          <a:chOff x="0" y="0"/>
          <a:chExt cx="0" cy="0"/>
        </a:xfrm>
      </p:grpSpPr>
      <p:sp>
        <p:nvSpPr>
          <p:cNvPr id="827" name="Google Shape;827;p155"/>
          <p:cNvSpPr/>
          <p:nvPr>
            <p:ph idx="2" type="pic"/>
          </p:nvPr>
        </p:nvSpPr>
        <p:spPr>
          <a:xfrm>
            <a:off x="4800601" y="844153"/>
            <a:ext cx="1695600" cy="2470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8" name="Google Shape;828;p155"/>
          <p:cNvSpPr/>
          <p:nvPr>
            <p:ph idx="3" type="pic"/>
          </p:nvPr>
        </p:nvSpPr>
        <p:spPr>
          <a:xfrm>
            <a:off x="6752630" y="2809875"/>
            <a:ext cx="2391300" cy="1895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29" name="Google Shape;829;p155"/>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0" name="Google Shape;830;p155"/>
          <p:cNvSpPr/>
          <p:nvPr>
            <p:ph idx="4" type="pic"/>
          </p:nvPr>
        </p:nvSpPr>
        <p:spPr>
          <a:xfrm>
            <a:off x="5023842" y="3693318"/>
            <a:ext cx="248100" cy="2484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31" name="Google Shape;831;p1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75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par>
                                <p:cTn fill="hold" nodeType="withEffect" presetClass="entr" presetID="10" presetSubtype="0">
                                  <p:stCondLst>
                                    <p:cond delay="125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4_Custom Layout">
  <p:cSld name="184_Custom Layout">
    <p:spTree>
      <p:nvGrpSpPr>
        <p:cNvPr id="832" name="Shape 832"/>
        <p:cNvGrpSpPr/>
        <p:nvPr/>
      </p:nvGrpSpPr>
      <p:grpSpPr>
        <a:xfrm>
          <a:off x="0" y="0"/>
          <a:ext cx="0" cy="0"/>
          <a:chOff x="0" y="0"/>
          <a:chExt cx="0" cy="0"/>
        </a:xfrm>
      </p:grpSpPr>
      <p:sp>
        <p:nvSpPr>
          <p:cNvPr id="833" name="Google Shape;833;p156"/>
          <p:cNvSpPr/>
          <p:nvPr>
            <p:ph idx="2" type="pic"/>
          </p:nvPr>
        </p:nvSpPr>
        <p:spPr>
          <a:xfrm>
            <a:off x="6293644" y="851297"/>
            <a:ext cx="2085900" cy="35208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34" name="Google Shape;834;p156"/>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5" name="Google Shape;835;p1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5_Custom Layout">
  <p:cSld name="185_Custom Layout">
    <p:spTree>
      <p:nvGrpSpPr>
        <p:cNvPr id="836" name="Shape 836"/>
        <p:cNvGrpSpPr/>
        <p:nvPr/>
      </p:nvGrpSpPr>
      <p:grpSpPr>
        <a:xfrm>
          <a:off x="0" y="0"/>
          <a:ext cx="0" cy="0"/>
          <a:chOff x="0" y="0"/>
          <a:chExt cx="0" cy="0"/>
        </a:xfrm>
      </p:grpSpPr>
      <p:sp>
        <p:nvSpPr>
          <p:cNvPr id="837" name="Google Shape;837;p157"/>
          <p:cNvSpPr/>
          <p:nvPr>
            <p:ph idx="2" type="pic"/>
          </p:nvPr>
        </p:nvSpPr>
        <p:spPr>
          <a:xfrm>
            <a:off x="1521619" y="2789360"/>
            <a:ext cx="1905600" cy="110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38" name="Google Shape;838;p157"/>
          <p:cNvSpPr/>
          <p:nvPr>
            <p:ph idx="3" type="pic"/>
          </p:nvPr>
        </p:nvSpPr>
        <p:spPr>
          <a:xfrm>
            <a:off x="3656798" y="2244155"/>
            <a:ext cx="1905600" cy="110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39" name="Google Shape;839;p157"/>
          <p:cNvSpPr/>
          <p:nvPr>
            <p:ph idx="4" type="pic"/>
          </p:nvPr>
        </p:nvSpPr>
        <p:spPr>
          <a:xfrm>
            <a:off x="5791976" y="1690926"/>
            <a:ext cx="1905600" cy="110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40" name="Google Shape;840;p157"/>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1" name="Google Shape;841;p1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par>
                                <p:cTn fill="hold" nodeType="withEffect" presetClass="entr" presetID="10" presetSubtype="0">
                                  <p:stCondLst>
                                    <p:cond delay="50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par>
                                <p:cTn fill="hold" nodeType="withEffect" presetClass="entr" presetID="10" presetSubtype="0">
                                  <p:stCondLst>
                                    <p:cond delay="75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6_Custom Layout">
  <p:cSld name="186_Custom Layout">
    <p:spTree>
      <p:nvGrpSpPr>
        <p:cNvPr id="842" name="Shape 842"/>
        <p:cNvGrpSpPr/>
        <p:nvPr/>
      </p:nvGrpSpPr>
      <p:grpSpPr>
        <a:xfrm>
          <a:off x="0" y="0"/>
          <a:ext cx="0" cy="0"/>
          <a:chOff x="0" y="0"/>
          <a:chExt cx="0" cy="0"/>
        </a:xfrm>
      </p:grpSpPr>
      <p:sp>
        <p:nvSpPr>
          <p:cNvPr id="843" name="Google Shape;843;p158"/>
          <p:cNvSpPr/>
          <p:nvPr>
            <p:ph idx="2" type="pic"/>
          </p:nvPr>
        </p:nvSpPr>
        <p:spPr>
          <a:xfrm>
            <a:off x="4577895" y="844154"/>
            <a:ext cx="38073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44" name="Google Shape;844;p158"/>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5" name="Google Shape;845;p1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7_Custom Layout">
  <p:cSld name="187_Custom Layout">
    <p:spTree>
      <p:nvGrpSpPr>
        <p:cNvPr id="846" name="Shape 846"/>
        <p:cNvGrpSpPr/>
        <p:nvPr/>
      </p:nvGrpSpPr>
      <p:grpSpPr>
        <a:xfrm>
          <a:off x="0" y="0"/>
          <a:ext cx="0" cy="0"/>
          <a:chOff x="0" y="0"/>
          <a:chExt cx="0" cy="0"/>
        </a:xfrm>
      </p:grpSpPr>
      <p:sp>
        <p:nvSpPr>
          <p:cNvPr id="847" name="Google Shape;847;p159"/>
          <p:cNvSpPr/>
          <p:nvPr>
            <p:ph idx="2" type="pic"/>
          </p:nvPr>
        </p:nvSpPr>
        <p:spPr>
          <a:xfrm>
            <a:off x="1521618" y="844154"/>
            <a:ext cx="3050400" cy="4299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48" name="Google Shape;848;p159"/>
          <p:cNvSpPr/>
          <p:nvPr>
            <p:ph idx="3" type="pic"/>
          </p:nvPr>
        </p:nvSpPr>
        <p:spPr>
          <a:xfrm>
            <a:off x="772478" y="3468476"/>
            <a:ext cx="1919400" cy="123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49" name="Google Shape;849;p159"/>
          <p:cNvSpPr txBox="1"/>
          <p:nvPr>
            <p:ph type="title"/>
          </p:nvPr>
        </p:nvSpPr>
        <p:spPr>
          <a:xfrm>
            <a:off x="5622131" y="710026"/>
            <a:ext cx="2763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0" name="Google Shape;850;p1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50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8_Custom Layout">
  <p:cSld name="188_Custom Layout">
    <p:spTree>
      <p:nvGrpSpPr>
        <p:cNvPr id="851" name="Shape 851"/>
        <p:cNvGrpSpPr/>
        <p:nvPr/>
      </p:nvGrpSpPr>
      <p:grpSpPr>
        <a:xfrm>
          <a:off x="0" y="0"/>
          <a:ext cx="0" cy="0"/>
          <a:chOff x="0" y="0"/>
          <a:chExt cx="0" cy="0"/>
        </a:xfrm>
      </p:grpSpPr>
      <p:sp>
        <p:nvSpPr>
          <p:cNvPr id="852" name="Google Shape;852;p160"/>
          <p:cNvSpPr txBox="1"/>
          <p:nvPr>
            <p:ph type="title"/>
          </p:nvPr>
        </p:nvSpPr>
        <p:spPr>
          <a:xfrm>
            <a:off x="5622131" y="710026"/>
            <a:ext cx="2763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3" name="Google Shape;853;p160"/>
          <p:cNvSpPr/>
          <p:nvPr>
            <p:ph idx="2" type="pic"/>
          </p:nvPr>
        </p:nvSpPr>
        <p:spPr>
          <a:xfrm>
            <a:off x="1520428" y="1525904"/>
            <a:ext cx="3198900" cy="361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54" name="Google Shape;854;p1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04" name="Shape 104"/>
        <p:cNvGrpSpPr/>
        <p:nvPr/>
      </p:nvGrpSpPr>
      <p:grpSpPr>
        <a:xfrm>
          <a:off x="0" y="0"/>
          <a:ext cx="0" cy="0"/>
          <a:chOff x="0" y="0"/>
          <a:chExt cx="0" cy="0"/>
        </a:xfrm>
      </p:grpSpPr>
      <p:sp>
        <p:nvSpPr>
          <p:cNvPr id="105" name="Google Shape;105;p17"/>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17"/>
          <p:cNvSpPr txBox="1"/>
          <p:nvPr>
            <p:ph idx="1" type="body"/>
          </p:nvPr>
        </p:nvSpPr>
        <p:spPr>
          <a:xfrm rot="5400000">
            <a:off x="3667891" y="-260400"/>
            <a:ext cx="2571900" cy="68646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08" name="Google Shape;10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09" name="Google Shape;10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9_Custom Layout">
  <p:cSld name="189_Custom Layout">
    <p:spTree>
      <p:nvGrpSpPr>
        <p:cNvPr id="855" name="Shape 855"/>
        <p:cNvGrpSpPr/>
        <p:nvPr/>
      </p:nvGrpSpPr>
      <p:grpSpPr>
        <a:xfrm>
          <a:off x="0" y="0"/>
          <a:ext cx="0" cy="0"/>
          <a:chOff x="0" y="0"/>
          <a:chExt cx="0" cy="0"/>
        </a:xfrm>
      </p:grpSpPr>
      <p:sp>
        <p:nvSpPr>
          <p:cNvPr id="856" name="Google Shape;856;p161"/>
          <p:cNvSpPr/>
          <p:nvPr>
            <p:ph idx="2" type="pic"/>
          </p:nvPr>
        </p:nvSpPr>
        <p:spPr>
          <a:xfrm>
            <a:off x="764381" y="0"/>
            <a:ext cx="34485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57" name="Google Shape;857;p161"/>
          <p:cNvSpPr txBox="1"/>
          <p:nvPr>
            <p:ph type="title"/>
          </p:nvPr>
        </p:nvSpPr>
        <p:spPr>
          <a:xfrm>
            <a:off x="4572000" y="710026"/>
            <a:ext cx="38142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58" name="Google Shape;858;p1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0_Custom Layout">
  <p:cSld name="190_Custom Layout">
    <p:spTree>
      <p:nvGrpSpPr>
        <p:cNvPr id="859" name="Shape 859"/>
        <p:cNvGrpSpPr/>
        <p:nvPr/>
      </p:nvGrpSpPr>
      <p:grpSpPr>
        <a:xfrm>
          <a:off x="0" y="0"/>
          <a:ext cx="0" cy="0"/>
          <a:chOff x="0" y="0"/>
          <a:chExt cx="0" cy="0"/>
        </a:xfrm>
      </p:grpSpPr>
      <p:sp>
        <p:nvSpPr>
          <p:cNvPr id="860" name="Google Shape;860;p162"/>
          <p:cNvSpPr/>
          <p:nvPr>
            <p:ph idx="2" type="pic"/>
          </p:nvPr>
        </p:nvSpPr>
        <p:spPr>
          <a:xfrm>
            <a:off x="4781550" y="844154"/>
            <a:ext cx="43626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61" name="Google Shape;861;p16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2" name="Google Shape;862;p1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1_Custom Layout">
  <p:cSld name="191_Custom Layout">
    <p:spTree>
      <p:nvGrpSpPr>
        <p:cNvPr id="863" name="Shape 863"/>
        <p:cNvGrpSpPr/>
        <p:nvPr/>
      </p:nvGrpSpPr>
      <p:grpSpPr>
        <a:xfrm>
          <a:off x="0" y="0"/>
          <a:ext cx="0" cy="0"/>
          <a:chOff x="0" y="0"/>
          <a:chExt cx="0" cy="0"/>
        </a:xfrm>
      </p:grpSpPr>
      <p:sp>
        <p:nvSpPr>
          <p:cNvPr id="864" name="Google Shape;864;p163"/>
          <p:cNvSpPr/>
          <p:nvPr>
            <p:ph idx="2" type="pic"/>
          </p:nvPr>
        </p:nvSpPr>
        <p:spPr>
          <a:xfrm>
            <a:off x="764381" y="0"/>
            <a:ext cx="83796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65" name="Google Shape;865;p163"/>
          <p:cNvSpPr txBox="1"/>
          <p:nvPr>
            <p:ph type="title"/>
          </p:nvPr>
        </p:nvSpPr>
        <p:spPr>
          <a:xfrm>
            <a:off x="1520429" y="1634366"/>
            <a:ext cx="68592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rgbClr val="FFFFFF"/>
              </a:buClr>
              <a:buSzPts val="4100"/>
              <a:buFont typeface="Montserrat"/>
              <a:buNone/>
              <a:defRPr b="1" sz="4100">
                <a:solidFill>
                  <a:srgbClr val="FFFFFF"/>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6" name="Google Shape;866;p163"/>
          <p:cNvSpPr/>
          <p:nvPr/>
        </p:nvSpPr>
        <p:spPr>
          <a:xfrm>
            <a:off x="-1" y="-1"/>
            <a:ext cx="764400" cy="5143500"/>
          </a:xfrm>
          <a:prstGeom prst="rect">
            <a:avLst/>
          </a:prstGeom>
          <a:solidFill>
            <a:srgbClr val="006E66"/>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b="1" i="0" sz="1100" u="none" cap="none" strike="noStrike">
              <a:solidFill>
                <a:schemeClr val="dk1"/>
              </a:solidFill>
              <a:latin typeface="Montserrat"/>
              <a:ea typeface="Montserrat"/>
              <a:cs typeface="Montserrat"/>
              <a:sym typeface="Montserrat"/>
            </a:endParaRPr>
          </a:p>
        </p:txBody>
      </p:sp>
      <p:sp>
        <p:nvSpPr>
          <p:cNvPr id="867" name="Google Shape;867;p163"/>
          <p:cNvSpPr/>
          <p:nvPr/>
        </p:nvSpPr>
        <p:spPr>
          <a:xfrm>
            <a:off x="0" y="4705350"/>
            <a:ext cx="764400" cy="438000"/>
          </a:xfrm>
          <a:prstGeom prst="rect">
            <a:avLst/>
          </a:prstGeom>
          <a:solidFill>
            <a:srgbClr val="F7B85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sp>
        <p:nvSpPr>
          <p:cNvPr id="868" name="Google Shape;868;p163"/>
          <p:cNvSpPr txBox="1"/>
          <p:nvPr/>
        </p:nvSpPr>
        <p:spPr>
          <a:xfrm rot="-5400000">
            <a:off x="186142" y="228238"/>
            <a:ext cx="469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GB" sz="700" u="none" cap="none" strike="noStrike">
                <a:solidFill>
                  <a:srgbClr val="FFFFFF"/>
                </a:solidFill>
                <a:latin typeface="Montserrat SemiBold"/>
                <a:ea typeface="Montserrat SemiBold"/>
                <a:cs typeface="Montserrat SemiBold"/>
                <a:sym typeface="Montserrat SemiBold"/>
              </a:rPr>
              <a:t>voodoo</a:t>
            </a:r>
            <a:endParaRPr sz="1100"/>
          </a:p>
        </p:txBody>
      </p:sp>
      <p:cxnSp>
        <p:nvCxnSpPr>
          <p:cNvPr id="869" name="Google Shape;869;p163"/>
          <p:cNvCxnSpPr/>
          <p:nvPr/>
        </p:nvCxnSpPr>
        <p:spPr>
          <a:xfrm>
            <a:off x="236525" y="2541933"/>
            <a:ext cx="301500" cy="0"/>
          </a:xfrm>
          <a:prstGeom prst="straightConnector1">
            <a:avLst/>
          </a:prstGeom>
          <a:noFill/>
          <a:ln cap="flat" cmpd="sng" w="19050">
            <a:solidFill>
              <a:srgbClr val="FFFFFF"/>
            </a:solidFill>
            <a:prstDash val="solid"/>
            <a:miter lim="800000"/>
            <a:headEnd len="sm" w="sm" type="none"/>
            <a:tailEnd len="sm" w="sm" type="none"/>
          </a:ln>
        </p:spPr>
      </p:cxnSp>
      <p:cxnSp>
        <p:nvCxnSpPr>
          <p:cNvPr id="870" name="Google Shape;870;p163"/>
          <p:cNvCxnSpPr/>
          <p:nvPr/>
        </p:nvCxnSpPr>
        <p:spPr>
          <a:xfrm>
            <a:off x="236525" y="2601568"/>
            <a:ext cx="150900" cy="0"/>
          </a:xfrm>
          <a:prstGeom prst="straightConnector1">
            <a:avLst/>
          </a:prstGeom>
          <a:noFill/>
          <a:ln cap="flat" cmpd="sng" w="19050">
            <a:solidFill>
              <a:srgbClr val="FFFFFF"/>
            </a:solidFill>
            <a:prstDash val="solid"/>
            <a:miter lim="800000"/>
            <a:headEnd len="sm" w="sm" type="none"/>
            <a:tailEnd len="sm" w="sm" type="none"/>
          </a:ln>
        </p:spPr>
      </p:cxnSp>
      <p:sp>
        <p:nvSpPr>
          <p:cNvPr id="871" name="Google Shape;871;p163"/>
          <p:cNvSpPr txBox="1"/>
          <p:nvPr/>
        </p:nvSpPr>
        <p:spPr>
          <a:xfrm>
            <a:off x="0" y="4782171"/>
            <a:ext cx="753000" cy="273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fld id="{00000000-1234-1234-1234-123412341234}" type="slidenum">
              <a:rPr b="1" i="0" lang="en-GB" sz="600" u="none" cap="none" strike="noStrike">
                <a:solidFill>
                  <a:srgbClr val="FFFFFF"/>
                </a:solidFill>
                <a:latin typeface="Open Sans SemiBold"/>
                <a:ea typeface="Open Sans SemiBold"/>
                <a:cs typeface="Open Sans SemiBold"/>
                <a:sym typeface="Open Sans SemiBold"/>
              </a:rPr>
              <a:t>‹#›</a:t>
            </a:fld>
            <a:endParaRPr b="1" i="0" sz="600" u="none" cap="none" strike="noStrike">
              <a:solidFill>
                <a:srgbClr val="FFFFFF"/>
              </a:solidFill>
              <a:latin typeface="Open Sans SemiBold"/>
              <a:ea typeface="Open Sans SemiBold"/>
              <a:cs typeface="Open Sans SemiBold"/>
              <a:sym typeface="Open Sans SemiBold"/>
            </a:endParaRPr>
          </a:p>
        </p:txBody>
      </p:sp>
      <p:sp>
        <p:nvSpPr>
          <p:cNvPr id="872" name="Google Shape;872;p1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par>
                                <p:cTn fill="hold" nodeType="withEffect" presetClass="entr" presetID="2" presetSubtype="8">
                                  <p:stCondLst>
                                    <p:cond delay="0"/>
                                  </p:stCondLst>
                                  <p:childTnLst>
                                    <p:set>
                                      <p:cBhvr>
                                        <p:cTn dur="1" fill="hold">
                                          <p:stCondLst>
                                            <p:cond delay="0"/>
                                          </p:stCondLst>
                                        </p:cTn>
                                        <p:tgtEl>
                                          <p:spTgt spid="868"/>
                                        </p:tgtEl>
                                        <p:attrNameLst>
                                          <p:attrName>style.visibility</p:attrName>
                                        </p:attrNameLst>
                                      </p:cBhvr>
                                      <p:to>
                                        <p:strVal val="visible"/>
                                      </p:to>
                                    </p:set>
                                    <p:anim calcmode="lin" valueType="num">
                                      <p:cBhvr additive="base">
                                        <p:cTn dur="500"/>
                                        <p:tgtEl>
                                          <p:spTgt spid="86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30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870"/>
                                        </p:tgtEl>
                                        <p:attrNameLst>
                                          <p:attrName>style.visibility</p:attrName>
                                        </p:attrNameLst>
                                      </p:cBhvr>
                                      <p:to>
                                        <p:strVal val="visible"/>
                                      </p:to>
                                    </p:set>
                                    <p:anim calcmode="lin" valueType="num">
                                      <p:cBhvr additive="base">
                                        <p:cTn dur="500"/>
                                        <p:tgtEl>
                                          <p:spTgt spid="8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2_Custom Layout">
  <p:cSld name="192_Custom Layout">
    <p:spTree>
      <p:nvGrpSpPr>
        <p:cNvPr id="873" name="Shape 873"/>
        <p:cNvGrpSpPr/>
        <p:nvPr/>
      </p:nvGrpSpPr>
      <p:grpSpPr>
        <a:xfrm>
          <a:off x="0" y="0"/>
          <a:ext cx="0" cy="0"/>
          <a:chOff x="0" y="0"/>
          <a:chExt cx="0" cy="0"/>
        </a:xfrm>
      </p:grpSpPr>
      <p:sp>
        <p:nvSpPr>
          <p:cNvPr id="874" name="Google Shape;874;p164"/>
          <p:cNvSpPr/>
          <p:nvPr>
            <p:ph idx="2" type="pic"/>
          </p:nvPr>
        </p:nvSpPr>
        <p:spPr>
          <a:xfrm>
            <a:off x="764381" y="3441247"/>
            <a:ext cx="3467700" cy="1264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75" name="Google Shape;875;p164"/>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6" name="Google Shape;876;p1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877" name="Shape 877"/>
        <p:cNvGrpSpPr/>
        <p:nvPr/>
      </p:nvGrpSpPr>
      <p:grpSpPr>
        <a:xfrm>
          <a:off x="0" y="0"/>
          <a:ext cx="0" cy="0"/>
          <a:chOff x="0" y="0"/>
          <a:chExt cx="0" cy="0"/>
        </a:xfrm>
      </p:grpSpPr>
      <p:sp>
        <p:nvSpPr>
          <p:cNvPr id="878" name="Google Shape;878;p165"/>
          <p:cNvSpPr/>
          <p:nvPr>
            <p:ph idx="2" type="pic"/>
          </p:nvPr>
        </p:nvSpPr>
        <p:spPr>
          <a:xfrm>
            <a:off x="1521619" y="1945481"/>
            <a:ext cx="2038500" cy="540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79" name="Google Shape;879;p165"/>
          <p:cNvSpPr/>
          <p:nvPr>
            <p:ph idx="3" type="pic"/>
          </p:nvPr>
        </p:nvSpPr>
        <p:spPr>
          <a:xfrm>
            <a:off x="3936206" y="1945481"/>
            <a:ext cx="2038500" cy="540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80" name="Google Shape;880;p165"/>
          <p:cNvSpPr/>
          <p:nvPr>
            <p:ph idx="4" type="pic"/>
          </p:nvPr>
        </p:nvSpPr>
        <p:spPr>
          <a:xfrm>
            <a:off x="6341269" y="1945481"/>
            <a:ext cx="2038500" cy="540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81" name="Google Shape;881;p165"/>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2" name="Google Shape;882;p1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par>
                                <p:cTn fill="hold" nodeType="withEffect" presetClass="entr" presetID="10" presetSubtype="0">
                                  <p:stCondLst>
                                    <p:cond delay="100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par>
                                <p:cTn fill="hold" nodeType="withEffect" presetClass="entr" presetID="10" presetSubtype="0">
                                  <p:stCondLst>
                                    <p:cond delay="1250"/>
                                  </p:stCondLst>
                                  <p:childTnLst>
                                    <p:set>
                                      <p:cBhvr>
                                        <p:cTn dur="1" fill="hold">
                                          <p:stCondLst>
                                            <p:cond delay="0"/>
                                          </p:stCondLst>
                                        </p:cTn>
                                        <p:tgtEl>
                                          <p:spTgt spid="880"/>
                                        </p:tgtEl>
                                        <p:attrNameLst>
                                          <p:attrName>style.visibility</p:attrName>
                                        </p:attrNameLst>
                                      </p:cBhvr>
                                      <p:to>
                                        <p:strVal val="visible"/>
                                      </p:to>
                                    </p:set>
                                    <p:animEffect filter="fade" transition="in">
                                      <p:cBhvr>
                                        <p:cTn dur="500"/>
                                        <p:tgtEl>
                                          <p:spTgt spid="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883" name="Shape 883"/>
        <p:cNvGrpSpPr/>
        <p:nvPr/>
      </p:nvGrpSpPr>
      <p:grpSpPr>
        <a:xfrm>
          <a:off x="0" y="0"/>
          <a:ext cx="0" cy="0"/>
          <a:chOff x="0" y="0"/>
          <a:chExt cx="0" cy="0"/>
        </a:xfrm>
      </p:grpSpPr>
      <p:sp>
        <p:nvSpPr>
          <p:cNvPr id="884" name="Google Shape;884;p166"/>
          <p:cNvSpPr/>
          <p:nvPr>
            <p:ph idx="2" type="pic"/>
          </p:nvPr>
        </p:nvSpPr>
        <p:spPr>
          <a:xfrm>
            <a:off x="1521619" y="2149719"/>
            <a:ext cx="2105100" cy="255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85" name="Google Shape;885;p166"/>
          <p:cNvSpPr/>
          <p:nvPr>
            <p:ph idx="3" type="pic"/>
          </p:nvPr>
        </p:nvSpPr>
        <p:spPr>
          <a:xfrm>
            <a:off x="3626827" y="2149720"/>
            <a:ext cx="2647500" cy="127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86" name="Google Shape;886;p166"/>
          <p:cNvSpPr/>
          <p:nvPr>
            <p:ph idx="4" type="pic"/>
          </p:nvPr>
        </p:nvSpPr>
        <p:spPr>
          <a:xfrm>
            <a:off x="6274411" y="844153"/>
            <a:ext cx="21051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87" name="Google Shape;887;p166"/>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8" name="Google Shape;888;p1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par>
                                <p:cTn fill="hold" nodeType="withEffect" presetClass="entr" presetID="10" presetSubtype="0">
                                  <p:stCondLst>
                                    <p:cond delay="75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par>
                                <p:cTn fill="hold" nodeType="withEffect" presetClass="entr" presetID="10" presetSubtype="0">
                                  <p:stCondLst>
                                    <p:cond delay="1000"/>
                                  </p:stCondLst>
                                  <p:childTnLst>
                                    <p:set>
                                      <p:cBhvr>
                                        <p:cTn dur="1" fill="hold">
                                          <p:stCondLst>
                                            <p:cond delay="0"/>
                                          </p:stCondLst>
                                        </p:cTn>
                                        <p:tgtEl>
                                          <p:spTgt spid="886"/>
                                        </p:tgtEl>
                                        <p:attrNameLst>
                                          <p:attrName>style.visibility</p:attrName>
                                        </p:attrNameLst>
                                      </p:cBhvr>
                                      <p:to>
                                        <p:strVal val="visible"/>
                                      </p:to>
                                    </p:set>
                                    <p:animEffect filter="fade" transition="in">
                                      <p:cBhvr>
                                        <p:cTn dur="500"/>
                                        <p:tgtEl>
                                          <p:spTgt spid="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5_Custom Layout">
  <p:cSld name="195_Custom Layout">
    <p:spTree>
      <p:nvGrpSpPr>
        <p:cNvPr id="889" name="Shape 889"/>
        <p:cNvGrpSpPr/>
        <p:nvPr/>
      </p:nvGrpSpPr>
      <p:grpSpPr>
        <a:xfrm>
          <a:off x="0" y="0"/>
          <a:ext cx="0" cy="0"/>
          <a:chOff x="0" y="0"/>
          <a:chExt cx="0" cy="0"/>
        </a:xfrm>
      </p:grpSpPr>
      <p:sp>
        <p:nvSpPr>
          <p:cNvPr id="890" name="Google Shape;890;p167"/>
          <p:cNvSpPr/>
          <p:nvPr>
            <p:ph idx="2" type="pic"/>
          </p:nvPr>
        </p:nvSpPr>
        <p:spPr>
          <a:xfrm>
            <a:off x="3088571" y="0"/>
            <a:ext cx="2128500" cy="3427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91" name="Google Shape;891;p167"/>
          <p:cNvSpPr/>
          <p:nvPr>
            <p:ph idx="3" type="pic"/>
          </p:nvPr>
        </p:nvSpPr>
        <p:spPr>
          <a:xfrm>
            <a:off x="5209992" y="2112029"/>
            <a:ext cx="2105100" cy="3031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92" name="Google Shape;892;p167"/>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3" name="Google Shape;893;p1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par>
                                <p:cTn fill="hold" nodeType="withEffect" presetClass="entr" presetID="10" presetSubtype="0">
                                  <p:stCondLst>
                                    <p:cond delay="50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6_Custom Layout">
  <p:cSld name="196_Custom Layout">
    <p:spTree>
      <p:nvGrpSpPr>
        <p:cNvPr id="894" name="Shape 894"/>
        <p:cNvGrpSpPr/>
        <p:nvPr/>
      </p:nvGrpSpPr>
      <p:grpSpPr>
        <a:xfrm>
          <a:off x="0" y="0"/>
          <a:ext cx="0" cy="0"/>
          <a:chOff x="0" y="0"/>
          <a:chExt cx="0" cy="0"/>
        </a:xfrm>
      </p:grpSpPr>
      <p:sp>
        <p:nvSpPr>
          <p:cNvPr id="895" name="Google Shape;895;p168"/>
          <p:cNvSpPr/>
          <p:nvPr>
            <p:ph idx="2" type="pic"/>
          </p:nvPr>
        </p:nvSpPr>
        <p:spPr>
          <a:xfrm>
            <a:off x="3996931" y="1793080"/>
            <a:ext cx="1582200" cy="1971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96" name="Google Shape;896;p168"/>
          <p:cNvSpPr/>
          <p:nvPr>
            <p:ph idx="3" type="pic"/>
          </p:nvPr>
        </p:nvSpPr>
        <p:spPr>
          <a:xfrm>
            <a:off x="6143625" y="844154"/>
            <a:ext cx="22386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897" name="Google Shape;897;p168"/>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8" name="Google Shape;898;p1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par>
                                <p:cTn fill="hold" nodeType="withEffect" presetClass="entr" presetID="10" presetSubtype="0">
                                  <p:stCondLst>
                                    <p:cond delay="50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7_Custom Layout">
  <p:cSld name="197_Custom Layout">
    <p:spTree>
      <p:nvGrpSpPr>
        <p:cNvPr id="899" name="Shape 899"/>
        <p:cNvGrpSpPr/>
        <p:nvPr/>
      </p:nvGrpSpPr>
      <p:grpSpPr>
        <a:xfrm>
          <a:off x="0" y="0"/>
          <a:ext cx="0" cy="0"/>
          <a:chOff x="0" y="0"/>
          <a:chExt cx="0" cy="0"/>
        </a:xfrm>
      </p:grpSpPr>
      <p:sp>
        <p:nvSpPr>
          <p:cNvPr id="900" name="Google Shape;900;p169"/>
          <p:cNvSpPr/>
          <p:nvPr>
            <p:ph idx="2" type="pic"/>
          </p:nvPr>
        </p:nvSpPr>
        <p:spPr>
          <a:xfrm>
            <a:off x="7075169" y="849870"/>
            <a:ext cx="1304400" cy="189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1" name="Google Shape;901;p169"/>
          <p:cNvSpPr/>
          <p:nvPr>
            <p:ph idx="3" type="pic"/>
          </p:nvPr>
        </p:nvSpPr>
        <p:spPr>
          <a:xfrm>
            <a:off x="3467575" y="2800588"/>
            <a:ext cx="3567600" cy="1904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2" name="Google Shape;902;p169"/>
          <p:cNvSpPr/>
          <p:nvPr>
            <p:ph idx="4" type="pic"/>
          </p:nvPr>
        </p:nvSpPr>
        <p:spPr>
          <a:xfrm>
            <a:off x="5730716" y="849869"/>
            <a:ext cx="1304400" cy="189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3" name="Google Shape;903;p169"/>
          <p:cNvSpPr/>
          <p:nvPr>
            <p:ph idx="5" type="pic"/>
          </p:nvPr>
        </p:nvSpPr>
        <p:spPr>
          <a:xfrm>
            <a:off x="2113120" y="2800588"/>
            <a:ext cx="1304400" cy="189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4" name="Google Shape;904;p169"/>
          <p:cNvSpPr/>
          <p:nvPr>
            <p:ph idx="6" type="pic"/>
          </p:nvPr>
        </p:nvSpPr>
        <p:spPr>
          <a:xfrm>
            <a:off x="764381" y="844154"/>
            <a:ext cx="2653200" cy="189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5" name="Google Shape;905;p1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04"/>
                                        </p:tgtEl>
                                        <p:attrNameLst>
                                          <p:attrName>style.visibility</p:attrName>
                                        </p:attrNameLst>
                                      </p:cBhvr>
                                      <p:to>
                                        <p:strVal val="visible"/>
                                      </p:to>
                                    </p:set>
                                    <p:animEffect filter="fade" transition="in">
                                      <p:cBhvr>
                                        <p:cTn dur="500"/>
                                        <p:tgtEl>
                                          <p:spTgt spid="904"/>
                                        </p:tgtEl>
                                      </p:cBhvr>
                                    </p:animEffect>
                                  </p:childTnLst>
                                </p:cTn>
                              </p:par>
                              <p:par>
                                <p:cTn fill="hold" nodeType="withEffect" presetClass="entr" presetID="10" presetSubtype="0">
                                  <p:stCondLst>
                                    <p:cond delay="50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par>
                                <p:cTn fill="hold" nodeType="withEffect" presetClass="entr" presetID="10" presetSubtype="0">
                                  <p:stCondLst>
                                    <p:cond delay="75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par>
                                <p:cTn fill="hold" nodeType="withEffect" presetClass="entr" presetID="10" presetSubtype="0">
                                  <p:stCondLst>
                                    <p:cond delay="1000"/>
                                  </p:stCondLst>
                                  <p:childTnLst>
                                    <p:set>
                                      <p:cBhvr>
                                        <p:cTn dur="1" fill="hold">
                                          <p:stCondLst>
                                            <p:cond delay="0"/>
                                          </p:stCondLst>
                                        </p:cTn>
                                        <p:tgtEl>
                                          <p:spTgt spid="902"/>
                                        </p:tgtEl>
                                        <p:attrNameLst>
                                          <p:attrName>style.visibility</p:attrName>
                                        </p:attrNameLst>
                                      </p:cBhvr>
                                      <p:to>
                                        <p:strVal val="visible"/>
                                      </p:to>
                                    </p:set>
                                    <p:animEffect filter="fade" transition="in">
                                      <p:cBhvr>
                                        <p:cTn dur="500"/>
                                        <p:tgtEl>
                                          <p:spTgt spid="902"/>
                                        </p:tgtEl>
                                      </p:cBhvr>
                                    </p:animEffect>
                                  </p:childTnLst>
                                </p:cTn>
                              </p:par>
                              <p:par>
                                <p:cTn fill="hold" nodeType="withEffect" presetClass="entr" presetID="10" presetSubtype="0">
                                  <p:stCondLst>
                                    <p:cond delay="1250"/>
                                  </p:stCondLst>
                                  <p:childTnLst>
                                    <p:set>
                                      <p:cBhvr>
                                        <p:cTn dur="1" fill="hold">
                                          <p:stCondLst>
                                            <p:cond delay="0"/>
                                          </p:stCondLst>
                                        </p:cTn>
                                        <p:tgtEl>
                                          <p:spTgt spid="900"/>
                                        </p:tgtEl>
                                        <p:attrNameLst>
                                          <p:attrName>style.visibility</p:attrName>
                                        </p:attrNameLst>
                                      </p:cBhvr>
                                      <p:to>
                                        <p:strVal val="visible"/>
                                      </p:to>
                                    </p:set>
                                    <p:animEffect filter="fade" transition="in">
                                      <p:cBhvr>
                                        <p:cTn dur="500"/>
                                        <p:tgtEl>
                                          <p:spTgt spid="9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8_Custom Layout">
  <p:cSld name="198_Custom Layout">
    <p:spTree>
      <p:nvGrpSpPr>
        <p:cNvPr id="906" name="Shape 906"/>
        <p:cNvGrpSpPr/>
        <p:nvPr/>
      </p:nvGrpSpPr>
      <p:grpSpPr>
        <a:xfrm>
          <a:off x="0" y="0"/>
          <a:ext cx="0" cy="0"/>
          <a:chOff x="0" y="0"/>
          <a:chExt cx="0" cy="0"/>
        </a:xfrm>
      </p:grpSpPr>
      <p:sp>
        <p:nvSpPr>
          <p:cNvPr id="907" name="Google Shape;907;p170"/>
          <p:cNvSpPr/>
          <p:nvPr>
            <p:ph idx="2" type="pic"/>
          </p:nvPr>
        </p:nvSpPr>
        <p:spPr>
          <a:xfrm>
            <a:off x="6636544" y="0"/>
            <a:ext cx="2507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8" name="Google Shape;908;p170"/>
          <p:cNvSpPr/>
          <p:nvPr>
            <p:ph idx="3" type="pic"/>
          </p:nvPr>
        </p:nvSpPr>
        <p:spPr>
          <a:xfrm>
            <a:off x="1520430" y="2164556"/>
            <a:ext cx="1394100" cy="15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09" name="Google Shape;909;p170"/>
          <p:cNvSpPr/>
          <p:nvPr>
            <p:ph idx="4" type="pic"/>
          </p:nvPr>
        </p:nvSpPr>
        <p:spPr>
          <a:xfrm>
            <a:off x="4427936" y="2164556"/>
            <a:ext cx="1394100" cy="15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0" name="Google Shape;910;p170"/>
          <p:cNvSpPr/>
          <p:nvPr>
            <p:ph idx="5" type="pic"/>
          </p:nvPr>
        </p:nvSpPr>
        <p:spPr>
          <a:xfrm>
            <a:off x="2974182" y="2071688"/>
            <a:ext cx="1394100" cy="155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1" name="Google Shape;911;p170"/>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2" name="Google Shape;912;p1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par>
                                <p:cTn fill="hold" nodeType="withEffect" presetClass="entr" presetID="10" presetSubtype="0">
                                  <p:stCondLst>
                                    <p:cond delay="500"/>
                                  </p:stCondLst>
                                  <p:childTnLst>
                                    <p:set>
                                      <p:cBhvr>
                                        <p:cTn dur="1" fill="hold">
                                          <p:stCondLst>
                                            <p:cond delay="0"/>
                                          </p:stCondLst>
                                        </p:cTn>
                                        <p:tgtEl>
                                          <p:spTgt spid="910"/>
                                        </p:tgtEl>
                                        <p:attrNameLst>
                                          <p:attrName>style.visibility</p:attrName>
                                        </p:attrNameLst>
                                      </p:cBhvr>
                                      <p:to>
                                        <p:strVal val="visible"/>
                                      </p:to>
                                    </p:set>
                                    <p:animEffect filter="fade" transition="in">
                                      <p:cBhvr>
                                        <p:cTn dur="500"/>
                                        <p:tgtEl>
                                          <p:spTgt spid="910"/>
                                        </p:tgtEl>
                                      </p:cBhvr>
                                    </p:animEffect>
                                  </p:childTnLst>
                                </p:cTn>
                              </p:par>
                              <p:par>
                                <p:cTn fill="hold" nodeType="withEffect" presetClass="entr" presetID="10" presetSubtype="0">
                                  <p:stCondLst>
                                    <p:cond delay="75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par>
                                <p:cTn fill="hold" nodeType="withEffect" presetClass="entr" presetID="10" presetSubtype="0">
                                  <p:stCondLst>
                                    <p:cond delay="100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10" name="Shape 110"/>
        <p:cNvGrpSpPr/>
        <p:nvPr/>
      </p:nvGrpSpPr>
      <p:grpSpPr>
        <a:xfrm>
          <a:off x="0" y="0"/>
          <a:ext cx="0" cy="0"/>
          <a:chOff x="0" y="0"/>
          <a:chExt cx="0" cy="0"/>
        </a:xfrm>
      </p:grpSpPr>
      <p:sp>
        <p:nvSpPr>
          <p:cNvPr id="111" name="Google Shape;111;p18"/>
          <p:cNvSpPr txBox="1"/>
          <p:nvPr>
            <p:ph type="title"/>
          </p:nvPr>
        </p:nvSpPr>
        <p:spPr>
          <a:xfrm rot="5400000">
            <a:off x="5350050" y="1467544"/>
            <a:ext cx="4359000" cy="19716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18"/>
          <p:cNvSpPr txBox="1"/>
          <p:nvPr>
            <p:ph idx="1" type="body"/>
          </p:nvPr>
        </p:nvSpPr>
        <p:spPr>
          <a:xfrm rot="5400000">
            <a:off x="1349475" y="-447056"/>
            <a:ext cx="4359000" cy="58008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14" name="Google Shape;11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115" name="Google Shape;11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9_Custom Layout">
  <p:cSld name="199_Custom Layout">
    <p:spTree>
      <p:nvGrpSpPr>
        <p:cNvPr id="913" name="Shape 913"/>
        <p:cNvGrpSpPr/>
        <p:nvPr/>
      </p:nvGrpSpPr>
      <p:grpSpPr>
        <a:xfrm>
          <a:off x="0" y="0"/>
          <a:ext cx="0" cy="0"/>
          <a:chOff x="0" y="0"/>
          <a:chExt cx="0" cy="0"/>
        </a:xfrm>
      </p:grpSpPr>
      <p:sp>
        <p:nvSpPr>
          <p:cNvPr id="914" name="Google Shape;914;p171"/>
          <p:cNvSpPr/>
          <p:nvPr>
            <p:ph idx="2" type="pic"/>
          </p:nvPr>
        </p:nvSpPr>
        <p:spPr>
          <a:xfrm>
            <a:off x="1527797" y="2571750"/>
            <a:ext cx="12894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5" name="Google Shape;915;p171"/>
          <p:cNvSpPr/>
          <p:nvPr>
            <p:ph idx="3" type="pic"/>
          </p:nvPr>
        </p:nvSpPr>
        <p:spPr>
          <a:xfrm>
            <a:off x="2919896" y="2113006"/>
            <a:ext cx="1289400" cy="243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6" name="Google Shape;916;p171"/>
          <p:cNvSpPr/>
          <p:nvPr>
            <p:ph idx="4" type="pic"/>
          </p:nvPr>
        </p:nvSpPr>
        <p:spPr>
          <a:xfrm>
            <a:off x="5704096" y="2113006"/>
            <a:ext cx="12894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7" name="Google Shape;917;p171"/>
          <p:cNvSpPr/>
          <p:nvPr>
            <p:ph idx="5" type="pic"/>
          </p:nvPr>
        </p:nvSpPr>
        <p:spPr>
          <a:xfrm>
            <a:off x="4311996" y="2269018"/>
            <a:ext cx="1289400" cy="243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8" name="Google Shape;918;p171"/>
          <p:cNvSpPr/>
          <p:nvPr>
            <p:ph idx="6" type="pic"/>
          </p:nvPr>
        </p:nvSpPr>
        <p:spPr>
          <a:xfrm>
            <a:off x="7096195" y="2269018"/>
            <a:ext cx="1289400" cy="243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19" name="Google Shape;919;p171"/>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0" name="Google Shape;920;p1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10" presetSubtype="0">
                                  <p:stCondLst>
                                    <p:cond delay="75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par>
                                <p:cTn fill="hold" nodeType="withEffect" presetClass="entr" presetID="10" presetSubtype="0">
                                  <p:stCondLst>
                                    <p:cond delay="1000"/>
                                  </p:stCondLst>
                                  <p:childTnLst>
                                    <p:set>
                                      <p:cBhvr>
                                        <p:cTn dur="1" fill="hold">
                                          <p:stCondLst>
                                            <p:cond delay="0"/>
                                          </p:stCondLst>
                                        </p:cTn>
                                        <p:tgtEl>
                                          <p:spTgt spid="917"/>
                                        </p:tgtEl>
                                        <p:attrNameLst>
                                          <p:attrName>style.visibility</p:attrName>
                                        </p:attrNameLst>
                                      </p:cBhvr>
                                      <p:to>
                                        <p:strVal val="visible"/>
                                      </p:to>
                                    </p:set>
                                    <p:animEffect filter="fade" transition="in">
                                      <p:cBhvr>
                                        <p:cTn dur="500"/>
                                        <p:tgtEl>
                                          <p:spTgt spid="917"/>
                                        </p:tgtEl>
                                      </p:cBhvr>
                                    </p:animEffect>
                                  </p:childTnLst>
                                </p:cTn>
                              </p:par>
                              <p:par>
                                <p:cTn fill="hold" nodeType="withEffect" presetClass="entr" presetID="10" presetSubtype="0">
                                  <p:stCondLst>
                                    <p:cond delay="1250"/>
                                  </p:stCondLst>
                                  <p:childTnLst>
                                    <p:set>
                                      <p:cBhvr>
                                        <p:cTn dur="1" fill="hold">
                                          <p:stCondLst>
                                            <p:cond delay="0"/>
                                          </p:stCondLst>
                                        </p:cTn>
                                        <p:tgtEl>
                                          <p:spTgt spid="916"/>
                                        </p:tgtEl>
                                        <p:attrNameLst>
                                          <p:attrName>style.visibility</p:attrName>
                                        </p:attrNameLst>
                                      </p:cBhvr>
                                      <p:to>
                                        <p:strVal val="visible"/>
                                      </p:to>
                                    </p:set>
                                    <p:animEffect filter="fade" transition="in">
                                      <p:cBhvr>
                                        <p:cTn dur="500"/>
                                        <p:tgtEl>
                                          <p:spTgt spid="916"/>
                                        </p:tgtEl>
                                      </p:cBhvr>
                                    </p:animEffect>
                                  </p:childTnLst>
                                </p:cTn>
                              </p:par>
                              <p:par>
                                <p:cTn fill="hold" nodeType="withEffect" presetClass="entr" presetID="10" presetSubtype="0">
                                  <p:stCondLst>
                                    <p:cond delay="1500"/>
                                  </p:stCondLst>
                                  <p:childTnLst>
                                    <p:set>
                                      <p:cBhvr>
                                        <p:cTn dur="1" fill="hold">
                                          <p:stCondLst>
                                            <p:cond delay="0"/>
                                          </p:stCondLst>
                                        </p:cTn>
                                        <p:tgtEl>
                                          <p:spTgt spid="918"/>
                                        </p:tgtEl>
                                        <p:attrNameLst>
                                          <p:attrName>style.visibility</p:attrName>
                                        </p:attrNameLst>
                                      </p:cBhvr>
                                      <p:to>
                                        <p:strVal val="visible"/>
                                      </p:to>
                                    </p:set>
                                    <p:animEffect filter="fade" transition="in">
                                      <p:cBhvr>
                                        <p:cTn dur="500"/>
                                        <p:tgtEl>
                                          <p:spTgt spid="9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0_Custom Layout">
  <p:cSld name="200_Custom Layout">
    <p:spTree>
      <p:nvGrpSpPr>
        <p:cNvPr id="921" name="Shape 921"/>
        <p:cNvGrpSpPr/>
        <p:nvPr/>
      </p:nvGrpSpPr>
      <p:grpSpPr>
        <a:xfrm>
          <a:off x="0" y="0"/>
          <a:ext cx="0" cy="0"/>
          <a:chOff x="0" y="0"/>
          <a:chExt cx="0" cy="0"/>
        </a:xfrm>
      </p:grpSpPr>
      <p:sp>
        <p:nvSpPr>
          <p:cNvPr id="922" name="Google Shape;922;p172"/>
          <p:cNvSpPr/>
          <p:nvPr>
            <p:ph idx="2" type="pic"/>
          </p:nvPr>
        </p:nvSpPr>
        <p:spPr>
          <a:xfrm>
            <a:off x="5543550" y="844154"/>
            <a:ext cx="2836200" cy="992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23" name="Google Shape;923;p172"/>
          <p:cNvSpPr txBox="1"/>
          <p:nvPr>
            <p:ph type="title"/>
          </p:nvPr>
        </p:nvSpPr>
        <p:spPr>
          <a:xfrm>
            <a:off x="1521619" y="595726"/>
            <a:ext cx="6858000" cy="937500"/>
          </a:xfrm>
          <a:prstGeom prst="rect">
            <a:avLst/>
          </a:prstGeom>
          <a:noFill/>
          <a:ln>
            <a:noFill/>
          </a:ln>
        </p:spPr>
        <p:txBody>
          <a:bodyPr anchorCtr="0" anchor="t" bIns="0" lIns="0" spcFirstLastPara="1" rIns="0" wrap="square" tIns="144000">
            <a:noAutofit/>
          </a:bodyPr>
          <a:lstStyle>
            <a:lvl1pPr lvl="0" rtl="0" algn="l">
              <a:lnSpc>
                <a:spcPct val="100000"/>
              </a:lnSpc>
              <a:spcBef>
                <a:spcPts val="500"/>
              </a:spcBef>
              <a:spcAft>
                <a:spcPts val="0"/>
              </a:spcAft>
              <a:buClr>
                <a:schemeClr val="dk1"/>
              </a:buClr>
              <a:buSzPts val="3900"/>
              <a:buFont typeface="Montserrat"/>
              <a:buNone/>
              <a:defRPr sz="39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4" name="Google Shape;924;p1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1_Custom Layout">
  <p:cSld name="201_Custom Layout">
    <p:spTree>
      <p:nvGrpSpPr>
        <p:cNvPr id="925" name="Shape 925"/>
        <p:cNvGrpSpPr/>
        <p:nvPr/>
      </p:nvGrpSpPr>
      <p:grpSpPr>
        <a:xfrm>
          <a:off x="0" y="0"/>
          <a:ext cx="0" cy="0"/>
          <a:chOff x="0" y="0"/>
          <a:chExt cx="0" cy="0"/>
        </a:xfrm>
      </p:grpSpPr>
      <p:sp>
        <p:nvSpPr>
          <p:cNvPr id="926" name="Google Shape;926;p173"/>
          <p:cNvSpPr/>
          <p:nvPr>
            <p:ph idx="2" type="pic"/>
          </p:nvPr>
        </p:nvSpPr>
        <p:spPr>
          <a:xfrm>
            <a:off x="6970514" y="2131220"/>
            <a:ext cx="1409100" cy="1287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27" name="Google Shape;927;p173"/>
          <p:cNvSpPr/>
          <p:nvPr>
            <p:ph idx="3" type="pic"/>
          </p:nvPr>
        </p:nvSpPr>
        <p:spPr>
          <a:xfrm>
            <a:off x="5559624" y="3418284"/>
            <a:ext cx="1409100" cy="1287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28" name="Google Shape;928;p173"/>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9" name="Google Shape;929;p1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par>
                                <p:cTn fill="hold" nodeType="withEffect" presetClass="entr" presetID="10" presetSubtype="0">
                                  <p:stCondLst>
                                    <p:cond delay="1250"/>
                                  </p:stCondLst>
                                  <p:childTnLst>
                                    <p:set>
                                      <p:cBhvr>
                                        <p:cTn dur="1" fill="hold">
                                          <p:stCondLst>
                                            <p:cond delay="0"/>
                                          </p:stCondLst>
                                        </p:cTn>
                                        <p:tgtEl>
                                          <p:spTgt spid="927"/>
                                        </p:tgtEl>
                                        <p:attrNameLst>
                                          <p:attrName>style.visibility</p:attrName>
                                        </p:attrNameLst>
                                      </p:cBhvr>
                                      <p:to>
                                        <p:strVal val="visible"/>
                                      </p:to>
                                    </p:set>
                                    <p:animEffect filter="fade" transition="in">
                                      <p:cBhvr>
                                        <p:cTn dur="500"/>
                                        <p:tgtEl>
                                          <p:spTgt spid="9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_Custom Layout">
  <p:cSld name="202_Custom Layout">
    <p:spTree>
      <p:nvGrpSpPr>
        <p:cNvPr id="930" name="Shape 930"/>
        <p:cNvGrpSpPr/>
        <p:nvPr/>
      </p:nvGrpSpPr>
      <p:grpSpPr>
        <a:xfrm>
          <a:off x="0" y="0"/>
          <a:ext cx="0" cy="0"/>
          <a:chOff x="0" y="0"/>
          <a:chExt cx="0" cy="0"/>
        </a:xfrm>
      </p:grpSpPr>
      <p:sp>
        <p:nvSpPr>
          <p:cNvPr id="931" name="Google Shape;931;p174"/>
          <p:cNvSpPr/>
          <p:nvPr>
            <p:ph idx="2" type="pic"/>
          </p:nvPr>
        </p:nvSpPr>
        <p:spPr>
          <a:xfrm>
            <a:off x="6922294" y="0"/>
            <a:ext cx="2221800" cy="2257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2" name="Google Shape;932;p174"/>
          <p:cNvSpPr/>
          <p:nvPr>
            <p:ph idx="3" type="pic"/>
          </p:nvPr>
        </p:nvSpPr>
        <p:spPr>
          <a:xfrm>
            <a:off x="6922294" y="2371725"/>
            <a:ext cx="2221800" cy="1328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3" name="Google Shape;933;p174"/>
          <p:cNvSpPr/>
          <p:nvPr>
            <p:ph idx="4" type="pic"/>
          </p:nvPr>
        </p:nvSpPr>
        <p:spPr>
          <a:xfrm>
            <a:off x="6922294" y="3814763"/>
            <a:ext cx="2221800" cy="1328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4" name="Google Shape;934;p174"/>
          <p:cNvSpPr/>
          <p:nvPr>
            <p:ph idx="5" type="pic"/>
          </p:nvPr>
        </p:nvSpPr>
        <p:spPr>
          <a:xfrm>
            <a:off x="4900613" y="4179093"/>
            <a:ext cx="1907400" cy="96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5" name="Google Shape;935;p174"/>
          <p:cNvSpPr/>
          <p:nvPr>
            <p:ph idx="6" type="pic"/>
          </p:nvPr>
        </p:nvSpPr>
        <p:spPr>
          <a:xfrm>
            <a:off x="4900613" y="1307306"/>
            <a:ext cx="1907400" cy="2757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6" name="Google Shape;936;p174"/>
          <p:cNvSpPr/>
          <p:nvPr>
            <p:ph idx="7" type="pic"/>
          </p:nvPr>
        </p:nvSpPr>
        <p:spPr>
          <a:xfrm>
            <a:off x="4900613" y="0"/>
            <a:ext cx="1907400" cy="1193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37" name="Google Shape;937;p174"/>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8" name="Google Shape;938;p1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50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75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par>
                                <p:cTn fill="hold" nodeType="withEffect" presetClass="entr" presetID="10" presetSubtype="0">
                                  <p:stCondLst>
                                    <p:cond delay="100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125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par>
                                <p:cTn fill="hold" nodeType="withEffect" presetClass="entr" presetID="10" presetSubtype="0">
                                  <p:stCondLst>
                                    <p:cond delay="150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3_Custom Layout">
  <p:cSld name="203_Custom Layout">
    <p:spTree>
      <p:nvGrpSpPr>
        <p:cNvPr id="939" name="Shape 939"/>
        <p:cNvGrpSpPr/>
        <p:nvPr/>
      </p:nvGrpSpPr>
      <p:grpSpPr>
        <a:xfrm>
          <a:off x="0" y="0"/>
          <a:ext cx="0" cy="0"/>
          <a:chOff x="0" y="0"/>
          <a:chExt cx="0" cy="0"/>
        </a:xfrm>
      </p:grpSpPr>
      <p:sp>
        <p:nvSpPr>
          <p:cNvPr id="940" name="Google Shape;940;p175"/>
          <p:cNvSpPr/>
          <p:nvPr>
            <p:ph idx="2" type="pic"/>
          </p:nvPr>
        </p:nvSpPr>
        <p:spPr>
          <a:xfrm>
            <a:off x="4800600" y="0"/>
            <a:ext cx="3579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41" name="Google Shape;941;p175"/>
          <p:cNvSpPr txBox="1"/>
          <p:nvPr>
            <p:ph type="title"/>
          </p:nvPr>
        </p:nvSpPr>
        <p:spPr>
          <a:xfrm>
            <a:off x="1521619" y="483625"/>
            <a:ext cx="6858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500"/>
              </a:spcBef>
              <a:spcAft>
                <a:spcPts val="0"/>
              </a:spcAft>
              <a:buClr>
                <a:schemeClr val="dk1"/>
              </a:buClr>
              <a:buSzPts val="8300"/>
              <a:buFont typeface="Montserrat"/>
              <a:buNone/>
              <a:defRPr sz="8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2" name="Google Shape;942;p1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4_Custom Layout">
  <p:cSld name="204_Custom Layout">
    <p:spTree>
      <p:nvGrpSpPr>
        <p:cNvPr id="943" name="Shape 943"/>
        <p:cNvGrpSpPr/>
        <p:nvPr/>
      </p:nvGrpSpPr>
      <p:grpSpPr>
        <a:xfrm>
          <a:off x="0" y="0"/>
          <a:ext cx="0" cy="0"/>
          <a:chOff x="0" y="0"/>
          <a:chExt cx="0" cy="0"/>
        </a:xfrm>
      </p:grpSpPr>
      <p:sp>
        <p:nvSpPr>
          <p:cNvPr id="944" name="Google Shape;944;p176"/>
          <p:cNvSpPr/>
          <p:nvPr>
            <p:ph idx="2" type="pic"/>
          </p:nvPr>
        </p:nvSpPr>
        <p:spPr>
          <a:xfrm>
            <a:off x="1527572" y="3271838"/>
            <a:ext cx="1658400" cy="1438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45" name="Google Shape;945;p176"/>
          <p:cNvSpPr/>
          <p:nvPr>
            <p:ph idx="3" type="pic"/>
          </p:nvPr>
        </p:nvSpPr>
        <p:spPr>
          <a:xfrm>
            <a:off x="3259932" y="2771775"/>
            <a:ext cx="1657500" cy="193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46" name="Google Shape;946;p176"/>
          <p:cNvSpPr/>
          <p:nvPr>
            <p:ph idx="4" type="pic"/>
          </p:nvPr>
        </p:nvSpPr>
        <p:spPr>
          <a:xfrm>
            <a:off x="4991100" y="1835944"/>
            <a:ext cx="1657500" cy="2869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47" name="Google Shape;947;p176"/>
          <p:cNvSpPr/>
          <p:nvPr>
            <p:ph idx="5" type="pic"/>
          </p:nvPr>
        </p:nvSpPr>
        <p:spPr>
          <a:xfrm>
            <a:off x="6722269" y="844154"/>
            <a:ext cx="16575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48" name="Google Shape;948;p176"/>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9" name="Google Shape;949;p1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par>
                                <p:cTn fill="hold" nodeType="withEffect" presetClass="entr" presetID="10" presetSubtype="0">
                                  <p:stCondLst>
                                    <p:cond delay="50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75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par>
                                <p:cTn fill="hold" nodeType="withEffect" presetClass="entr" presetID="10" presetSubtype="0">
                                  <p:stCondLst>
                                    <p:cond delay="100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5_Custom Layout">
  <p:cSld name="205_Custom Layout">
    <p:spTree>
      <p:nvGrpSpPr>
        <p:cNvPr id="950" name="Shape 950"/>
        <p:cNvGrpSpPr/>
        <p:nvPr/>
      </p:nvGrpSpPr>
      <p:grpSpPr>
        <a:xfrm>
          <a:off x="0" y="0"/>
          <a:ext cx="0" cy="0"/>
          <a:chOff x="0" y="0"/>
          <a:chExt cx="0" cy="0"/>
        </a:xfrm>
      </p:grpSpPr>
      <p:sp>
        <p:nvSpPr>
          <p:cNvPr id="951" name="Google Shape;951;p177"/>
          <p:cNvSpPr/>
          <p:nvPr>
            <p:ph idx="2" type="pic"/>
          </p:nvPr>
        </p:nvSpPr>
        <p:spPr>
          <a:xfrm>
            <a:off x="3590925" y="2081213"/>
            <a:ext cx="2728800" cy="1316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52" name="Google Shape;952;p177"/>
          <p:cNvSpPr txBox="1"/>
          <p:nvPr>
            <p:ph type="title"/>
          </p:nvPr>
        </p:nvSpPr>
        <p:spPr>
          <a:xfrm>
            <a:off x="1521619" y="710026"/>
            <a:ext cx="3857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3" name="Google Shape;953;p1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6_Custom Layout">
  <p:cSld name="206_Custom Layout">
    <p:spTree>
      <p:nvGrpSpPr>
        <p:cNvPr id="954" name="Shape 954"/>
        <p:cNvGrpSpPr/>
        <p:nvPr/>
      </p:nvGrpSpPr>
      <p:grpSpPr>
        <a:xfrm>
          <a:off x="0" y="0"/>
          <a:ext cx="0" cy="0"/>
          <a:chOff x="0" y="0"/>
          <a:chExt cx="0" cy="0"/>
        </a:xfrm>
      </p:grpSpPr>
      <p:sp>
        <p:nvSpPr>
          <p:cNvPr id="955" name="Google Shape;955;p178"/>
          <p:cNvSpPr/>
          <p:nvPr>
            <p:ph idx="2" type="pic"/>
          </p:nvPr>
        </p:nvSpPr>
        <p:spPr>
          <a:xfrm>
            <a:off x="4954191" y="0"/>
            <a:ext cx="41898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56" name="Google Shape;956;p178"/>
          <p:cNvSpPr/>
          <p:nvPr>
            <p:ph idx="3" type="pic"/>
          </p:nvPr>
        </p:nvSpPr>
        <p:spPr>
          <a:xfrm>
            <a:off x="764381" y="2571750"/>
            <a:ext cx="41898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57" name="Google Shape;957;p178"/>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8" name="Google Shape;958;p1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50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7_Custom Layout">
  <p:cSld name="207_Custom Layout">
    <p:spTree>
      <p:nvGrpSpPr>
        <p:cNvPr id="959" name="Shape 959"/>
        <p:cNvGrpSpPr/>
        <p:nvPr/>
      </p:nvGrpSpPr>
      <p:grpSpPr>
        <a:xfrm>
          <a:off x="0" y="0"/>
          <a:ext cx="0" cy="0"/>
          <a:chOff x="0" y="0"/>
          <a:chExt cx="0" cy="0"/>
        </a:xfrm>
      </p:grpSpPr>
      <p:sp>
        <p:nvSpPr>
          <p:cNvPr id="960" name="Google Shape;960;p179"/>
          <p:cNvSpPr/>
          <p:nvPr>
            <p:ph idx="2" type="pic"/>
          </p:nvPr>
        </p:nvSpPr>
        <p:spPr>
          <a:xfrm>
            <a:off x="7858125" y="0"/>
            <a:ext cx="1285800" cy="31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1" name="Google Shape;961;p179"/>
          <p:cNvSpPr/>
          <p:nvPr>
            <p:ph idx="3" type="pic"/>
          </p:nvPr>
        </p:nvSpPr>
        <p:spPr>
          <a:xfrm>
            <a:off x="6482239" y="0"/>
            <a:ext cx="1285800" cy="31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2" name="Google Shape;962;p179"/>
          <p:cNvSpPr/>
          <p:nvPr>
            <p:ph idx="4" type="pic"/>
          </p:nvPr>
        </p:nvSpPr>
        <p:spPr>
          <a:xfrm>
            <a:off x="5106353" y="0"/>
            <a:ext cx="1285800" cy="31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3" name="Google Shape;963;p179"/>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4" name="Google Shape;964;p1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50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75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8_Custom Layout">
  <p:cSld name="208_Custom Layout">
    <p:spTree>
      <p:nvGrpSpPr>
        <p:cNvPr id="965" name="Shape 965"/>
        <p:cNvGrpSpPr/>
        <p:nvPr/>
      </p:nvGrpSpPr>
      <p:grpSpPr>
        <a:xfrm>
          <a:off x="0" y="0"/>
          <a:ext cx="0" cy="0"/>
          <a:chOff x="0" y="0"/>
          <a:chExt cx="0" cy="0"/>
        </a:xfrm>
      </p:grpSpPr>
      <p:sp>
        <p:nvSpPr>
          <p:cNvPr id="966" name="Google Shape;966;p180"/>
          <p:cNvSpPr/>
          <p:nvPr>
            <p:ph idx="2" type="pic"/>
          </p:nvPr>
        </p:nvSpPr>
        <p:spPr>
          <a:xfrm>
            <a:off x="1527022" y="7144"/>
            <a:ext cx="2207400" cy="142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7" name="Google Shape;967;p180"/>
          <p:cNvSpPr/>
          <p:nvPr>
            <p:ph idx="3" type="pic"/>
          </p:nvPr>
        </p:nvSpPr>
        <p:spPr>
          <a:xfrm>
            <a:off x="1527022" y="1536456"/>
            <a:ext cx="2207400" cy="2106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8" name="Google Shape;968;p180"/>
          <p:cNvSpPr/>
          <p:nvPr>
            <p:ph idx="4" type="pic"/>
          </p:nvPr>
        </p:nvSpPr>
        <p:spPr>
          <a:xfrm>
            <a:off x="1527022" y="3714750"/>
            <a:ext cx="2207400" cy="142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69" name="Google Shape;969;p180"/>
          <p:cNvSpPr/>
          <p:nvPr>
            <p:ph idx="5" type="pic"/>
          </p:nvPr>
        </p:nvSpPr>
        <p:spPr>
          <a:xfrm>
            <a:off x="6172200" y="1536456"/>
            <a:ext cx="2207400" cy="2106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0" name="Google Shape;970;p180"/>
          <p:cNvSpPr/>
          <p:nvPr>
            <p:ph idx="6" type="pic"/>
          </p:nvPr>
        </p:nvSpPr>
        <p:spPr>
          <a:xfrm>
            <a:off x="6172200" y="7144"/>
            <a:ext cx="2207400" cy="142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1" name="Google Shape;971;p180"/>
          <p:cNvSpPr/>
          <p:nvPr>
            <p:ph idx="7" type="pic"/>
          </p:nvPr>
        </p:nvSpPr>
        <p:spPr>
          <a:xfrm>
            <a:off x="6172200" y="3714750"/>
            <a:ext cx="2207400" cy="142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2" name="Google Shape;972;p180"/>
          <p:cNvSpPr/>
          <p:nvPr>
            <p:ph idx="8" type="pic"/>
          </p:nvPr>
        </p:nvSpPr>
        <p:spPr>
          <a:xfrm>
            <a:off x="3838622" y="4134582"/>
            <a:ext cx="2229300" cy="100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3" name="Google Shape;973;p180"/>
          <p:cNvSpPr/>
          <p:nvPr>
            <p:ph idx="9" type="pic"/>
          </p:nvPr>
        </p:nvSpPr>
        <p:spPr>
          <a:xfrm>
            <a:off x="3838622" y="0"/>
            <a:ext cx="2229300" cy="2150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4" name="Google Shape;974;p1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par>
                                <p:cTn fill="hold" nodeType="withEffect" presetClass="entr" presetID="10" presetSubtype="0">
                                  <p:stCondLst>
                                    <p:cond delay="50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par>
                                <p:cTn fill="hold" nodeType="withEffect" presetClass="entr" presetID="10" presetSubtype="0">
                                  <p:stCondLst>
                                    <p:cond delay="75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par>
                                <p:cTn fill="hold" nodeType="withEffect" presetClass="entr" presetID="10" presetSubtype="0">
                                  <p:stCondLst>
                                    <p:cond delay="100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par>
                                <p:cTn fill="hold" nodeType="withEffect" presetClass="entr" presetID="10" presetSubtype="0">
                                  <p:stCondLst>
                                    <p:cond delay="150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175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par>
                                <p:cTn fill="hold" nodeType="withEffect" presetClass="entr" presetID="10" presetSubtype="0">
                                  <p:stCondLst>
                                    <p:cond delay="200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par>
                                <p:cTn fill="hold" nodeType="withEffect" presetClass="entr" presetID="10" presetSubtype="0">
                                  <p:stCondLst>
                                    <p:cond delay="225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ualt title Layout">
  <p:cSld name="Defualt title Layout">
    <p:spTree>
      <p:nvGrpSpPr>
        <p:cNvPr id="116" name="Shape 116"/>
        <p:cNvGrpSpPr/>
        <p:nvPr/>
      </p:nvGrpSpPr>
      <p:grpSpPr>
        <a:xfrm>
          <a:off x="0" y="0"/>
          <a:ext cx="0" cy="0"/>
          <a:chOff x="0" y="0"/>
          <a:chExt cx="0" cy="0"/>
        </a:xfrm>
      </p:grpSpPr>
      <p:sp>
        <p:nvSpPr>
          <p:cNvPr id="117" name="Google Shape;117;p19"/>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9_Custom Layout" showMasterSp="0">
  <p:cSld name="209_Custom Layout">
    <p:bg>
      <p:bgPr>
        <a:blipFill>
          <a:blip r:embed="rId2">
            <a:alphaModFix/>
          </a:blip>
          <a:stretch>
            <a:fillRect/>
          </a:stretch>
        </a:blipFill>
      </p:bgPr>
    </p:bg>
    <p:spTree>
      <p:nvGrpSpPr>
        <p:cNvPr id="975" name="Shape 975"/>
        <p:cNvGrpSpPr/>
        <p:nvPr/>
      </p:nvGrpSpPr>
      <p:grpSpPr>
        <a:xfrm>
          <a:off x="0" y="0"/>
          <a:ext cx="0" cy="0"/>
          <a:chOff x="0" y="0"/>
          <a:chExt cx="0" cy="0"/>
        </a:xfrm>
      </p:grpSpPr>
      <p:sp>
        <p:nvSpPr>
          <p:cNvPr id="976" name="Google Shape;976;p181"/>
          <p:cNvSpPr/>
          <p:nvPr>
            <p:ph idx="2" type="pic"/>
          </p:nvPr>
        </p:nvSpPr>
        <p:spPr>
          <a:xfrm>
            <a:off x="1" y="2641997"/>
            <a:ext cx="1520400" cy="249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7" name="Google Shape;977;p181"/>
          <p:cNvSpPr/>
          <p:nvPr>
            <p:ph idx="3" type="pic"/>
          </p:nvPr>
        </p:nvSpPr>
        <p:spPr>
          <a:xfrm>
            <a:off x="6229351" y="0"/>
            <a:ext cx="2914800" cy="513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8" name="Google Shape;978;p181"/>
          <p:cNvSpPr/>
          <p:nvPr>
            <p:ph idx="4" type="pic"/>
          </p:nvPr>
        </p:nvSpPr>
        <p:spPr>
          <a:xfrm>
            <a:off x="1645490" y="2641998"/>
            <a:ext cx="4444500" cy="249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79" name="Google Shape;979;p181"/>
          <p:cNvSpPr/>
          <p:nvPr>
            <p:ph idx="5" type="pic"/>
          </p:nvPr>
        </p:nvSpPr>
        <p:spPr>
          <a:xfrm>
            <a:off x="7144" y="-1"/>
            <a:ext cx="3950400" cy="249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80" name="Google Shape;980;p1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par>
                                <p:cTn fill="hold" nodeType="withEffect" presetClass="entr" presetID="10" presetSubtype="0">
                                  <p:stCondLst>
                                    <p:cond delay="50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par>
                                <p:cTn fill="hold" nodeType="withEffect" presetClass="entr" presetID="10" presetSubtype="0">
                                  <p:stCondLst>
                                    <p:cond delay="75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par>
                                <p:cTn fill="hold" nodeType="withEffect" presetClass="entr" presetID="10" presetSubtype="0">
                                  <p:stCondLst>
                                    <p:cond delay="125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0_Custom Layout">
  <p:cSld name="210_Custom Layout">
    <p:spTree>
      <p:nvGrpSpPr>
        <p:cNvPr id="981" name="Shape 981"/>
        <p:cNvGrpSpPr/>
        <p:nvPr/>
      </p:nvGrpSpPr>
      <p:grpSpPr>
        <a:xfrm>
          <a:off x="0" y="0"/>
          <a:ext cx="0" cy="0"/>
          <a:chOff x="0" y="0"/>
          <a:chExt cx="0" cy="0"/>
        </a:xfrm>
      </p:grpSpPr>
      <p:sp>
        <p:nvSpPr>
          <p:cNvPr id="982" name="Google Shape;982;p182"/>
          <p:cNvSpPr/>
          <p:nvPr>
            <p:ph idx="2" type="pic"/>
          </p:nvPr>
        </p:nvSpPr>
        <p:spPr>
          <a:xfrm>
            <a:off x="1528763" y="1622408"/>
            <a:ext cx="2293200" cy="165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83" name="Google Shape;983;p182"/>
          <p:cNvSpPr/>
          <p:nvPr>
            <p:ph idx="3" type="pic"/>
          </p:nvPr>
        </p:nvSpPr>
        <p:spPr>
          <a:xfrm>
            <a:off x="5023247" y="2286000"/>
            <a:ext cx="1184700" cy="993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84" name="Google Shape;984;p182"/>
          <p:cNvSpPr/>
          <p:nvPr>
            <p:ph idx="4" type="pic"/>
          </p:nvPr>
        </p:nvSpPr>
        <p:spPr>
          <a:xfrm>
            <a:off x="3821906" y="3278980"/>
            <a:ext cx="1201200" cy="993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85" name="Google Shape;985;p18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6" name="Google Shape;986;p1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par>
                                <p:cTn fill="hold" nodeType="withEffect" presetClass="entr" presetID="10" presetSubtype="0">
                                  <p:stCondLst>
                                    <p:cond delay="50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par>
                                <p:cTn fill="hold" nodeType="withEffect" presetClass="entr" presetID="10" presetSubtype="0">
                                  <p:stCondLst>
                                    <p:cond delay="75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1_Custom Layout">
  <p:cSld name="211_Custom Layout">
    <p:spTree>
      <p:nvGrpSpPr>
        <p:cNvPr id="987" name="Shape 987"/>
        <p:cNvGrpSpPr/>
        <p:nvPr/>
      </p:nvGrpSpPr>
      <p:grpSpPr>
        <a:xfrm>
          <a:off x="0" y="0"/>
          <a:ext cx="0" cy="0"/>
          <a:chOff x="0" y="0"/>
          <a:chExt cx="0" cy="0"/>
        </a:xfrm>
      </p:grpSpPr>
      <p:sp>
        <p:nvSpPr>
          <p:cNvPr id="988" name="Google Shape;988;p183"/>
          <p:cNvSpPr/>
          <p:nvPr>
            <p:ph idx="2" type="pic"/>
          </p:nvPr>
        </p:nvSpPr>
        <p:spPr>
          <a:xfrm>
            <a:off x="1521482" y="1746647"/>
            <a:ext cx="2140200" cy="13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89" name="Google Shape;989;p183"/>
          <p:cNvSpPr/>
          <p:nvPr>
            <p:ph idx="3" type="pic"/>
          </p:nvPr>
        </p:nvSpPr>
        <p:spPr>
          <a:xfrm>
            <a:off x="6238967" y="1746647"/>
            <a:ext cx="2140200" cy="13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90" name="Google Shape;990;p183"/>
          <p:cNvSpPr/>
          <p:nvPr>
            <p:ph idx="4" type="pic"/>
          </p:nvPr>
        </p:nvSpPr>
        <p:spPr>
          <a:xfrm>
            <a:off x="3880224" y="1746647"/>
            <a:ext cx="2140200" cy="13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91" name="Google Shape;991;p183"/>
          <p:cNvSpPr txBox="1"/>
          <p:nvPr>
            <p:ph type="title"/>
          </p:nvPr>
        </p:nvSpPr>
        <p:spPr>
          <a:xfrm>
            <a:off x="1521619" y="710026"/>
            <a:ext cx="6858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2" name="Google Shape;992;p1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par>
                                <p:cTn fill="hold" nodeType="withEffect" presetClass="entr" presetID="10" presetSubtype="0">
                                  <p:stCondLst>
                                    <p:cond delay="75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par>
                                <p:cTn fill="hold" nodeType="withEffect" presetClass="entr" presetID="10" presetSubtype="0">
                                  <p:stCondLst>
                                    <p:cond delay="100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2_Custom Layout">
  <p:cSld name="212_Custom Layout">
    <p:spTree>
      <p:nvGrpSpPr>
        <p:cNvPr id="993" name="Shape 993"/>
        <p:cNvGrpSpPr/>
        <p:nvPr/>
      </p:nvGrpSpPr>
      <p:grpSpPr>
        <a:xfrm>
          <a:off x="0" y="0"/>
          <a:ext cx="0" cy="0"/>
          <a:chOff x="0" y="0"/>
          <a:chExt cx="0" cy="0"/>
        </a:xfrm>
      </p:grpSpPr>
      <p:sp>
        <p:nvSpPr>
          <p:cNvPr id="994" name="Google Shape;994;p184"/>
          <p:cNvSpPr/>
          <p:nvPr>
            <p:ph idx="2" type="pic"/>
          </p:nvPr>
        </p:nvSpPr>
        <p:spPr>
          <a:xfrm>
            <a:off x="1520429" y="2300288"/>
            <a:ext cx="6859200" cy="240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95" name="Google Shape;995;p184"/>
          <p:cNvSpPr txBox="1"/>
          <p:nvPr>
            <p:ph type="title"/>
          </p:nvPr>
        </p:nvSpPr>
        <p:spPr>
          <a:xfrm>
            <a:off x="1521619" y="710026"/>
            <a:ext cx="6858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6" name="Google Shape;996;p1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994"/>
                                        </p:tgtEl>
                                        <p:attrNameLst>
                                          <p:attrName>style.visibility</p:attrName>
                                        </p:attrNameLst>
                                      </p:cBhvr>
                                      <p:to>
                                        <p:strVal val="visible"/>
                                      </p:to>
                                    </p:set>
                                    <p:animEffect filter="fade" transition="in">
                                      <p:cBhvr>
                                        <p:cTn dur="500"/>
                                        <p:tgtEl>
                                          <p:spTgt spid="9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3_Custom Layout">
  <p:cSld name="213_Custom Layout">
    <p:spTree>
      <p:nvGrpSpPr>
        <p:cNvPr id="997" name="Shape 997"/>
        <p:cNvGrpSpPr/>
        <p:nvPr/>
      </p:nvGrpSpPr>
      <p:grpSpPr>
        <a:xfrm>
          <a:off x="0" y="0"/>
          <a:ext cx="0" cy="0"/>
          <a:chOff x="0" y="0"/>
          <a:chExt cx="0" cy="0"/>
        </a:xfrm>
      </p:grpSpPr>
      <p:sp>
        <p:nvSpPr>
          <p:cNvPr id="998" name="Google Shape;998;p185"/>
          <p:cNvSpPr/>
          <p:nvPr>
            <p:ph idx="2" type="pic"/>
          </p:nvPr>
        </p:nvSpPr>
        <p:spPr>
          <a:xfrm>
            <a:off x="6325789" y="2420929"/>
            <a:ext cx="2053800" cy="2065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999" name="Google Shape;999;p185"/>
          <p:cNvSpPr/>
          <p:nvPr>
            <p:ph idx="3" type="pic"/>
          </p:nvPr>
        </p:nvSpPr>
        <p:spPr>
          <a:xfrm>
            <a:off x="4757114" y="844154"/>
            <a:ext cx="1568700" cy="157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00" name="Google Shape;1000;p185"/>
          <p:cNvSpPr/>
          <p:nvPr>
            <p:ph idx="4" type="pic"/>
          </p:nvPr>
        </p:nvSpPr>
        <p:spPr>
          <a:xfrm>
            <a:off x="7233823" y="844155"/>
            <a:ext cx="1145700" cy="1145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01" name="Google Shape;1001;p185"/>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2" name="Google Shape;1002;p1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par>
                                <p:cTn fill="hold" nodeType="withEffect" presetClass="entr" presetID="10" presetSubtype="0">
                                  <p:stCondLst>
                                    <p:cond delay="125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par>
                                <p:cTn fill="hold" nodeType="withEffect" presetClass="entr" presetID="10" presetSubtype="0">
                                  <p:stCondLst>
                                    <p:cond delay="150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4_Custom Layout">
  <p:cSld name="214_Custom Layout">
    <p:spTree>
      <p:nvGrpSpPr>
        <p:cNvPr id="1003" name="Shape 1003"/>
        <p:cNvGrpSpPr/>
        <p:nvPr/>
      </p:nvGrpSpPr>
      <p:grpSpPr>
        <a:xfrm>
          <a:off x="0" y="0"/>
          <a:ext cx="0" cy="0"/>
          <a:chOff x="0" y="0"/>
          <a:chExt cx="0" cy="0"/>
        </a:xfrm>
      </p:grpSpPr>
      <p:sp>
        <p:nvSpPr>
          <p:cNvPr id="1004" name="Google Shape;1004;p186"/>
          <p:cNvSpPr/>
          <p:nvPr>
            <p:ph idx="2" type="pic"/>
          </p:nvPr>
        </p:nvSpPr>
        <p:spPr>
          <a:xfrm>
            <a:off x="4572000" y="0"/>
            <a:ext cx="4563600" cy="47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05" name="Google Shape;1005;p186"/>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06" name="Google Shape;1006;p1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5_Custom Layout">
  <p:cSld name="215_Custom Layout">
    <p:spTree>
      <p:nvGrpSpPr>
        <p:cNvPr id="1007" name="Shape 1007"/>
        <p:cNvGrpSpPr/>
        <p:nvPr/>
      </p:nvGrpSpPr>
      <p:grpSpPr>
        <a:xfrm>
          <a:off x="0" y="0"/>
          <a:ext cx="0" cy="0"/>
          <a:chOff x="0" y="0"/>
          <a:chExt cx="0" cy="0"/>
        </a:xfrm>
      </p:grpSpPr>
      <p:sp>
        <p:nvSpPr>
          <p:cNvPr id="1008" name="Google Shape;1008;p187"/>
          <p:cNvSpPr/>
          <p:nvPr>
            <p:ph idx="2" type="pic"/>
          </p:nvPr>
        </p:nvSpPr>
        <p:spPr>
          <a:xfrm>
            <a:off x="3819801" y="0"/>
            <a:ext cx="2281500" cy="2960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09" name="Google Shape;1009;p187"/>
          <p:cNvSpPr/>
          <p:nvPr>
            <p:ph idx="3" type="pic"/>
          </p:nvPr>
        </p:nvSpPr>
        <p:spPr>
          <a:xfrm>
            <a:off x="6101311" y="2182691"/>
            <a:ext cx="2281500" cy="2960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10" name="Google Shape;1010;p187"/>
          <p:cNvSpPr txBox="1"/>
          <p:nvPr>
            <p:ph type="title"/>
          </p:nvPr>
        </p:nvSpPr>
        <p:spPr>
          <a:xfrm>
            <a:off x="1521619" y="710026"/>
            <a:ext cx="22983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1" name="Google Shape;1011;p1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par>
                                <p:cTn fill="hold" nodeType="withEffect" presetClass="entr" presetID="10" presetSubtype="0">
                                  <p:stCondLst>
                                    <p:cond delay="125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6_Custom Layout">
  <p:cSld name="216_Custom Layout">
    <p:spTree>
      <p:nvGrpSpPr>
        <p:cNvPr id="1012" name="Shape 1012"/>
        <p:cNvGrpSpPr/>
        <p:nvPr/>
      </p:nvGrpSpPr>
      <p:grpSpPr>
        <a:xfrm>
          <a:off x="0" y="0"/>
          <a:ext cx="0" cy="0"/>
          <a:chOff x="0" y="0"/>
          <a:chExt cx="0" cy="0"/>
        </a:xfrm>
      </p:grpSpPr>
      <p:sp>
        <p:nvSpPr>
          <p:cNvPr id="1013" name="Google Shape;1013;p188"/>
          <p:cNvSpPr/>
          <p:nvPr>
            <p:ph idx="2" type="pic"/>
          </p:nvPr>
        </p:nvSpPr>
        <p:spPr>
          <a:xfrm>
            <a:off x="3429000" y="0"/>
            <a:ext cx="19002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14" name="Google Shape;1014;p1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7_Custom Layout">
  <p:cSld name="217_Custom Layout">
    <p:spTree>
      <p:nvGrpSpPr>
        <p:cNvPr id="1015" name="Shape 1015"/>
        <p:cNvGrpSpPr/>
        <p:nvPr/>
      </p:nvGrpSpPr>
      <p:grpSpPr>
        <a:xfrm>
          <a:off x="0" y="0"/>
          <a:ext cx="0" cy="0"/>
          <a:chOff x="0" y="0"/>
          <a:chExt cx="0" cy="0"/>
        </a:xfrm>
      </p:grpSpPr>
      <p:sp>
        <p:nvSpPr>
          <p:cNvPr id="1016" name="Google Shape;1016;p189"/>
          <p:cNvSpPr/>
          <p:nvPr>
            <p:ph idx="2" type="pic"/>
          </p:nvPr>
        </p:nvSpPr>
        <p:spPr>
          <a:xfrm>
            <a:off x="2468166" y="844154"/>
            <a:ext cx="1375200" cy="1013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17" name="Google Shape;1017;p189"/>
          <p:cNvSpPr/>
          <p:nvPr>
            <p:ph idx="3" type="pic"/>
          </p:nvPr>
        </p:nvSpPr>
        <p:spPr>
          <a:xfrm>
            <a:off x="3800475" y="3692129"/>
            <a:ext cx="1423800" cy="1013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18" name="Google Shape;1018;p1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125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8_Custom Layout">
  <p:cSld name="218_Custom Layout">
    <p:spTree>
      <p:nvGrpSpPr>
        <p:cNvPr id="1019" name="Shape 1019"/>
        <p:cNvGrpSpPr/>
        <p:nvPr/>
      </p:nvGrpSpPr>
      <p:grpSpPr>
        <a:xfrm>
          <a:off x="0" y="0"/>
          <a:ext cx="0" cy="0"/>
          <a:chOff x="0" y="0"/>
          <a:chExt cx="0" cy="0"/>
        </a:xfrm>
      </p:grpSpPr>
      <p:sp>
        <p:nvSpPr>
          <p:cNvPr id="1020" name="Google Shape;1020;p190"/>
          <p:cNvSpPr/>
          <p:nvPr>
            <p:ph idx="2" type="pic"/>
          </p:nvPr>
        </p:nvSpPr>
        <p:spPr>
          <a:xfrm>
            <a:off x="6160769" y="844153"/>
            <a:ext cx="2218800" cy="24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21" name="Google Shape;1021;p190"/>
          <p:cNvSpPr/>
          <p:nvPr>
            <p:ph idx="3" type="pic"/>
          </p:nvPr>
        </p:nvSpPr>
        <p:spPr>
          <a:xfrm>
            <a:off x="8379618" y="3309342"/>
            <a:ext cx="764400" cy="1395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22" name="Google Shape;1022;p190"/>
          <p:cNvSpPr/>
          <p:nvPr>
            <p:ph idx="4" type="pic"/>
          </p:nvPr>
        </p:nvSpPr>
        <p:spPr>
          <a:xfrm>
            <a:off x="4924847" y="0"/>
            <a:ext cx="1236000" cy="844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23" name="Google Shape;1023;p190"/>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4" name="Google Shape;1024;p1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par>
                                <p:cTn fill="hold" nodeType="withEffect" presetClass="entr" presetID="10" presetSubtype="0">
                                  <p:stCondLst>
                                    <p:cond delay="75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100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itle Layout">
  <p:cSld name="Right Title Layout">
    <p:spTree>
      <p:nvGrpSpPr>
        <p:cNvPr id="119" name="Shape 119"/>
        <p:cNvGrpSpPr/>
        <p:nvPr/>
      </p:nvGrpSpPr>
      <p:grpSpPr>
        <a:xfrm>
          <a:off x="0" y="0"/>
          <a:ext cx="0" cy="0"/>
          <a:chOff x="0" y="0"/>
          <a:chExt cx="0" cy="0"/>
        </a:xfrm>
      </p:grpSpPr>
      <p:sp>
        <p:nvSpPr>
          <p:cNvPr id="120" name="Google Shape;120;p20"/>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9_Custom Layout">
  <p:cSld name="219_Custom Layout">
    <p:spTree>
      <p:nvGrpSpPr>
        <p:cNvPr id="1025" name="Shape 1025"/>
        <p:cNvGrpSpPr/>
        <p:nvPr/>
      </p:nvGrpSpPr>
      <p:grpSpPr>
        <a:xfrm>
          <a:off x="0" y="0"/>
          <a:ext cx="0" cy="0"/>
          <a:chOff x="0" y="0"/>
          <a:chExt cx="0" cy="0"/>
        </a:xfrm>
      </p:grpSpPr>
      <p:sp>
        <p:nvSpPr>
          <p:cNvPr id="1026" name="Google Shape;1026;p191"/>
          <p:cNvSpPr/>
          <p:nvPr>
            <p:ph idx="2" type="pic"/>
          </p:nvPr>
        </p:nvSpPr>
        <p:spPr>
          <a:xfrm>
            <a:off x="3535275" y="2860130"/>
            <a:ext cx="5608800" cy="1845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27" name="Google Shape;1027;p191"/>
          <p:cNvSpPr/>
          <p:nvPr>
            <p:ph idx="3" type="pic"/>
          </p:nvPr>
        </p:nvSpPr>
        <p:spPr>
          <a:xfrm>
            <a:off x="1528524" y="2862262"/>
            <a:ext cx="1837500" cy="1843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28" name="Google Shape;1028;p191"/>
          <p:cNvSpPr txBox="1"/>
          <p:nvPr>
            <p:ph type="title"/>
          </p:nvPr>
        </p:nvSpPr>
        <p:spPr>
          <a:xfrm>
            <a:off x="1521619" y="710026"/>
            <a:ext cx="68580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9" name="Google Shape;1029;p1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par>
                                <p:cTn fill="hold" nodeType="withEffect" presetClass="entr" presetID="10" presetSubtype="0">
                                  <p:stCondLst>
                                    <p:cond delay="150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0_Custom Layout">
  <p:cSld name="220_Custom Layout">
    <p:spTree>
      <p:nvGrpSpPr>
        <p:cNvPr id="1030" name="Shape 1030"/>
        <p:cNvGrpSpPr/>
        <p:nvPr/>
      </p:nvGrpSpPr>
      <p:grpSpPr>
        <a:xfrm>
          <a:off x="0" y="0"/>
          <a:ext cx="0" cy="0"/>
          <a:chOff x="0" y="0"/>
          <a:chExt cx="0" cy="0"/>
        </a:xfrm>
      </p:grpSpPr>
      <p:sp>
        <p:nvSpPr>
          <p:cNvPr id="1031" name="Google Shape;1031;p192"/>
          <p:cNvSpPr/>
          <p:nvPr>
            <p:ph idx="2" type="pic"/>
          </p:nvPr>
        </p:nvSpPr>
        <p:spPr>
          <a:xfrm>
            <a:off x="5524500" y="0"/>
            <a:ext cx="36195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32" name="Google Shape;1032;p192"/>
          <p:cNvSpPr/>
          <p:nvPr>
            <p:ph idx="3" type="pic"/>
          </p:nvPr>
        </p:nvSpPr>
        <p:spPr>
          <a:xfrm>
            <a:off x="4012406" y="3364706"/>
            <a:ext cx="2488500" cy="1340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33" name="Google Shape;1033;p19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4" name="Google Shape;1034;p1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75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1_Custom Layout">
  <p:cSld name="221_Custom Layout">
    <p:spTree>
      <p:nvGrpSpPr>
        <p:cNvPr id="1035" name="Shape 1035"/>
        <p:cNvGrpSpPr/>
        <p:nvPr/>
      </p:nvGrpSpPr>
      <p:grpSpPr>
        <a:xfrm>
          <a:off x="0" y="0"/>
          <a:ext cx="0" cy="0"/>
          <a:chOff x="0" y="0"/>
          <a:chExt cx="0" cy="0"/>
        </a:xfrm>
      </p:grpSpPr>
      <p:sp>
        <p:nvSpPr>
          <p:cNvPr id="1036" name="Google Shape;1036;p193"/>
          <p:cNvSpPr/>
          <p:nvPr>
            <p:ph idx="2" type="pic"/>
          </p:nvPr>
        </p:nvSpPr>
        <p:spPr>
          <a:xfrm>
            <a:off x="3359775" y="848915"/>
            <a:ext cx="5019900" cy="4451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37" name="Google Shape;1037;p19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8" name="Google Shape;1038;p1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0_Custom Layout">
  <p:cSld name="270_Custom Layout">
    <p:spTree>
      <p:nvGrpSpPr>
        <p:cNvPr id="1039" name="Shape 1039"/>
        <p:cNvGrpSpPr/>
        <p:nvPr/>
      </p:nvGrpSpPr>
      <p:grpSpPr>
        <a:xfrm>
          <a:off x="0" y="0"/>
          <a:ext cx="0" cy="0"/>
          <a:chOff x="0" y="0"/>
          <a:chExt cx="0" cy="0"/>
        </a:xfrm>
      </p:grpSpPr>
      <p:sp>
        <p:nvSpPr>
          <p:cNvPr id="1040" name="Google Shape;1040;p194"/>
          <p:cNvSpPr/>
          <p:nvPr>
            <p:ph idx="2" type="pic"/>
          </p:nvPr>
        </p:nvSpPr>
        <p:spPr>
          <a:xfrm>
            <a:off x="1520428" y="844154"/>
            <a:ext cx="6859200" cy="242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41" name="Google Shape;1041;p1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0"/>
                                        </p:tgtEl>
                                        <p:attrNameLst>
                                          <p:attrName>style.visibility</p:attrName>
                                        </p:attrNameLst>
                                      </p:cBhvr>
                                      <p:to>
                                        <p:strVal val="visible"/>
                                      </p:to>
                                    </p:set>
                                    <p:animEffect filter="fade" transition="in">
                                      <p:cBhvr>
                                        <p:cTn dur="750"/>
                                        <p:tgtEl>
                                          <p:spTgt spid="10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9_Custom Layout">
  <p:cSld name="309_Custom Layout">
    <p:spTree>
      <p:nvGrpSpPr>
        <p:cNvPr id="1042" name="Shape 1042"/>
        <p:cNvGrpSpPr/>
        <p:nvPr/>
      </p:nvGrpSpPr>
      <p:grpSpPr>
        <a:xfrm>
          <a:off x="0" y="0"/>
          <a:ext cx="0" cy="0"/>
          <a:chOff x="0" y="0"/>
          <a:chExt cx="0" cy="0"/>
        </a:xfrm>
      </p:grpSpPr>
      <p:sp>
        <p:nvSpPr>
          <p:cNvPr id="1043" name="Google Shape;1043;p195"/>
          <p:cNvSpPr/>
          <p:nvPr>
            <p:ph idx="2" type="pic"/>
          </p:nvPr>
        </p:nvSpPr>
        <p:spPr>
          <a:xfrm>
            <a:off x="5986463" y="0"/>
            <a:ext cx="3157500" cy="47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44" name="Google Shape;1044;p195"/>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5" name="Google Shape;1045;p1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3"/>
                                        </p:tgtEl>
                                        <p:attrNameLst>
                                          <p:attrName>style.visibility</p:attrName>
                                        </p:attrNameLst>
                                      </p:cBhvr>
                                      <p:to>
                                        <p:strVal val="visible"/>
                                      </p:to>
                                    </p:set>
                                    <p:animEffect filter="fade" transition="in">
                                      <p:cBhvr>
                                        <p:cTn dur="750"/>
                                        <p:tgtEl>
                                          <p:spTgt spid="1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0_Custom Layout">
  <p:cSld name="310_Custom Layout">
    <p:spTree>
      <p:nvGrpSpPr>
        <p:cNvPr id="1046" name="Shape 1046"/>
        <p:cNvGrpSpPr/>
        <p:nvPr/>
      </p:nvGrpSpPr>
      <p:grpSpPr>
        <a:xfrm>
          <a:off x="0" y="0"/>
          <a:ext cx="0" cy="0"/>
          <a:chOff x="0" y="0"/>
          <a:chExt cx="0" cy="0"/>
        </a:xfrm>
      </p:grpSpPr>
      <p:sp>
        <p:nvSpPr>
          <p:cNvPr id="1047" name="Google Shape;1047;p196"/>
          <p:cNvSpPr/>
          <p:nvPr>
            <p:ph idx="2" type="pic"/>
          </p:nvPr>
        </p:nvSpPr>
        <p:spPr>
          <a:xfrm>
            <a:off x="6793706" y="0"/>
            <a:ext cx="23502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48" name="Google Shape;1048;p196"/>
          <p:cNvSpPr txBox="1"/>
          <p:nvPr>
            <p:ph type="title"/>
          </p:nvPr>
        </p:nvSpPr>
        <p:spPr>
          <a:xfrm>
            <a:off x="1521619" y="710026"/>
            <a:ext cx="35553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9" name="Google Shape;1049;p1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7"/>
                                        </p:tgtEl>
                                        <p:attrNameLst>
                                          <p:attrName>style.visibility</p:attrName>
                                        </p:attrNameLst>
                                      </p:cBhvr>
                                      <p:to>
                                        <p:strVal val="visible"/>
                                      </p:to>
                                    </p:set>
                                    <p:animEffect filter="fade" transition="in">
                                      <p:cBhvr>
                                        <p:cTn dur="750"/>
                                        <p:tgtEl>
                                          <p:spTgt spid="10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1_Custom Layout">
  <p:cSld name="311_Custom Layout">
    <p:spTree>
      <p:nvGrpSpPr>
        <p:cNvPr id="1050" name="Shape 1050"/>
        <p:cNvGrpSpPr/>
        <p:nvPr/>
      </p:nvGrpSpPr>
      <p:grpSpPr>
        <a:xfrm>
          <a:off x="0" y="0"/>
          <a:ext cx="0" cy="0"/>
          <a:chOff x="0" y="0"/>
          <a:chExt cx="0" cy="0"/>
        </a:xfrm>
      </p:grpSpPr>
      <p:sp>
        <p:nvSpPr>
          <p:cNvPr id="1051" name="Google Shape;1051;p197"/>
          <p:cNvSpPr/>
          <p:nvPr>
            <p:ph idx="2" type="pic"/>
          </p:nvPr>
        </p:nvSpPr>
        <p:spPr>
          <a:xfrm>
            <a:off x="5129213" y="1593057"/>
            <a:ext cx="3250500" cy="23718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52" name="Google Shape;1052;p197"/>
          <p:cNvSpPr txBox="1"/>
          <p:nvPr>
            <p:ph type="title"/>
          </p:nvPr>
        </p:nvSpPr>
        <p:spPr>
          <a:xfrm>
            <a:off x="1521619" y="710026"/>
            <a:ext cx="35553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3" name="Google Shape;1053;p1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2_Custom Layout">
  <p:cSld name="312_Custom Layout">
    <p:spTree>
      <p:nvGrpSpPr>
        <p:cNvPr id="1054" name="Shape 1054"/>
        <p:cNvGrpSpPr/>
        <p:nvPr/>
      </p:nvGrpSpPr>
      <p:grpSpPr>
        <a:xfrm>
          <a:off x="0" y="0"/>
          <a:ext cx="0" cy="0"/>
          <a:chOff x="0" y="0"/>
          <a:chExt cx="0" cy="0"/>
        </a:xfrm>
      </p:grpSpPr>
      <p:sp>
        <p:nvSpPr>
          <p:cNvPr id="1055" name="Google Shape;1055;p198"/>
          <p:cNvSpPr/>
          <p:nvPr>
            <p:ph idx="2" type="pic"/>
          </p:nvPr>
        </p:nvSpPr>
        <p:spPr>
          <a:xfrm>
            <a:off x="4814888" y="844154"/>
            <a:ext cx="1428900" cy="1927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56" name="Google Shape;1056;p198"/>
          <p:cNvSpPr/>
          <p:nvPr>
            <p:ph idx="3" type="pic"/>
          </p:nvPr>
        </p:nvSpPr>
        <p:spPr>
          <a:xfrm>
            <a:off x="6958013" y="1813919"/>
            <a:ext cx="1428900" cy="1927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57" name="Google Shape;1057;p198"/>
          <p:cNvSpPr/>
          <p:nvPr>
            <p:ph idx="4" type="pic"/>
          </p:nvPr>
        </p:nvSpPr>
        <p:spPr>
          <a:xfrm>
            <a:off x="5529263" y="2771775"/>
            <a:ext cx="1428900" cy="193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58" name="Google Shape;1058;p198"/>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9" name="Google Shape;1059;p1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5"/>
                                        </p:tgtEl>
                                        <p:attrNameLst>
                                          <p:attrName>style.visibility</p:attrName>
                                        </p:attrNameLst>
                                      </p:cBhvr>
                                      <p:to>
                                        <p:strVal val="visible"/>
                                      </p:to>
                                    </p:set>
                                    <p:animEffect filter="fade" transition="in">
                                      <p:cBhvr>
                                        <p:cTn dur="750"/>
                                        <p:tgtEl>
                                          <p:spTgt spid="1055"/>
                                        </p:tgtEl>
                                      </p:cBhvr>
                                    </p:animEffect>
                                  </p:childTnLst>
                                </p:cTn>
                              </p:par>
                              <p:par>
                                <p:cTn fill="hold" nodeType="withEffect" presetClass="entr" presetID="10" presetSubtype="0">
                                  <p:stCondLst>
                                    <p:cond delay="500"/>
                                  </p:stCondLst>
                                  <p:childTnLst>
                                    <p:set>
                                      <p:cBhvr>
                                        <p:cTn dur="1" fill="hold">
                                          <p:stCondLst>
                                            <p:cond delay="0"/>
                                          </p:stCondLst>
                                        </p:cTn>
                                        <p:tgtEl>
                                          <p:spTgt spid="1056"/>
                                        </p:tgtEl>
                                        <p:attrNameLst>
                                          <p:attrName>style.visibility</p:attrName>
                                        </p:attrNameLst>
                                      </p:cBhvr>
                                      <p:to>
                                        <p:strVal val="visible"/>
                                      </p:to>
                                    </p:set>
                                    <p:animEffect filter="fade" transition="in">
                                      <p:cBhvr>
                                        <p:cTn dur="750"/>
                                        <p:tgtEl>
                                          <p:spTgt spid="1056"/>
                                        </p:tgtEl>
                                      </p:cBhvr>
                                    </p:animEffect>
                                  </p:childTnLst>
                                </p:cTn>
                              </p:par>
                              <p:par>
                                <p:cTn fill="hold" nodeType="withEffect" presetClass="entr" presetID="10" presetSubtype="0">
                                  <p:stCondLst>
                                    <p:cond delay="750"/>
                                  </p:stCondLst>
                                  <p:childTnLst>
                                    <p:set>
                                      <p:cBhvr>
                                        <p:cTn dur="1" fill="hold">
                                          <p:stCondLst>
                                            <p:cond delay="0"/>
                                          </p:stCondLst>
                                        </p:cTn>
                                        <p:tgtEl>
                                          <p:spTgt spid="1057"/>
                                        </p:tgtEl>
                                        <p:attrNameLst>
                                          <p:attrName>style.visibility</p:attrName>
                                        </p:attrNameLst>
                                      </p:cBhvr>
                                      <p:to>
                                        <p:strVal val="visible"/>
                                      </p:to>
                                    </p:set>
                                    <p:animEffect filter="fade" transition="in">
                                      <p:cBhvr>
                                        <p:cTn dur="750"/>
                                        <p:tgtEl>
                                          <p:spTgt spid="10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1">
  <p:cSld name="25_Custom Layout_1">
    <p:spTree>
      <p:nvGrpSpPr>
        <p:cNvPr id="1060" name="Shape 1060"/>
        <p:cNvGrpSpPr/>
        <p:nvPr/>
      </p:nvGrpSpPr>
      <p:grpSpPr>
        <a:xfrm>
          <a:off x="0" y="0"/>
          <a:ext cx="0" cy="0"/>
          <a:chOff x="0" y="0"/>
          <a:chExt cx="0" cy="0"/>
        </a:xfrm>
      </p:grpSpPr>
      <p:sp>
        <p:nvSpPr>
          <p:cNvPr id="1061" name="Google Shape;1061;p1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1_Custom Layout">
  <p:cSld name="121_Custom Layout">
    <p:spTree>
      <p:nvGrpSpPr>
        <p:cNvPr id="1062" name="Shape 1062"/>
        <p:cNvGrpSpPr/>
        <p:nvPr/>
      </p:nvGrpSpPr>
      <p:grpSpPr>
        <a:xfrm>
          <a:off x="0" y="0"/>
          <a:ext cx="0" cy="0"/>
          <a:chOff x="0" y="0"/>
          <a:chExt cx="0" cy="0"/>
        </a:xfrm>
      </p:grpSpPr>
      <p:sp>
        <p:nvSpPr>
          <p:cNvPr id="1063" name="Google Shape;1063;p200"/>
          <p:cNvSpPr/>
          <p:nvPr>
            <p:ph idx="2" type="pic"/>
          </p:nvPr>
        </p:nvSpPr>
        <p:spPr>
          <a:xfrm>
            <a:off x="5820134" y="1613505"/>
            <a:ext cx="1278300" cy="276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 rotWithShape="0" algn="t" dir="5400000" dist="12700">
              <a:srgbClr val="000000">
                <a:alpha val="9410"/>
              </a:srgbClr>
            </a:outerShdw>
          </a:effectLst>
        </p:spPr>
      </p:sp>
      <p:sp>
        <p:nvSpPr>
          <p:cNvPr id="1064" name="Google Shape;1064;p200"/>
          <p:cNvSpPr/>
          <p:nvPr>
            <p:ph idx="3" type="pic"/>
          </p:nvPr>
        </p:nvSpPr>
        <p:spPr>
          <a:xfrm>
            <a:off x="7189914" y="1613505"/>
            <a:ext cx="1278300" cy="276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 rotWithShape="0" algn="t" dir="5400000" dist="12700">
              <a:srgbClr val="000000">
                <a:alpha val="9410"/>
              </a:srgbClr>
            </a:outerShdw>
          </a:effectLst>
        </p:spPr>
      </p:sp>
      <p:sp>
        <p:nvSpPr>
          <p:cNvPr id="1065" name="Google Shape;1065;p200"/>
          <p:cNvSpPr/>
          <p:nvPr>
            <p:ph idx="4" type="pic"/>
          </p:nvPr>
        </p:nvSpPr>
        <p:spPr>
          <a:xfrm>
            <a:off x="8559694" y="1613505"/>
            <a:ext cx="1278300" cy="276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 rotWithShape="0" algn="t" dir="5400000" dist="12700">
              <a:srgbClr val="000000">
                <a:alpha val="9410"/>
              </a:srgbClr>
            </a:outerShdw>
          </a:effectLst>
        </p:spPr>
      </p:sp>
      <p:sp>
        <p:nvSpPr>
          <p:cNvPr id="1066" name="Google Shape;1066;p200"/>
          <p:cNvSpPr/>
          <p:nvPr>
            <p:ph idx="5" type="pic"/>
          </p:nvPr>
        </p:nvSpPr>
        <p:spPr>
          <a:xfrm>
            <a:off x="2892689" y="1613505"/>
            <a:ext cx="1278300" cy="276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 rotWithShape="0" algn="t" dir="5400000" dist="12700">
              <a:srgbClr val="000000">
                <a:alpha val="9410"/>
              </a:srgbClr>
            </a:outerShdw>
          </a:effectLst>
        </p:spPr>
      </p:sp>
      <p:sp>
        <p:nvSpPr>
          <p:cNvPr id="1067" name="Google Shape;1067;p200"/>
          <p:cNvSpPr/>
          <p:nvPr>
            <p:ph idx="6" type="pic"/>
          </p:nvPr>
        </p:nvSpPr>
        <p:spPr>
          <a:xfrm>
            <a:off x="1520429" y="1613505"/>
            <a:ext cx="1278300" cy="2766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 rotWithShape="0" algn="t" dir="5400000" dist="12700">
              <a:srgbClr val="000000">
                <a:alpha val="9410"/>
              </a:srgbClr>
            </a:outerShdw>
          </a:effectLst>
        </p:spPr>
      </p:sp>
      <p:sp>
        <p:nvSpPr>
          <p:cNvPr id="1068" name="Google Shape;1068;p200"/>
          <p:cNvSpPr txBox="1"/>
          <p:nvPr>
            <p:ph type="title"/>
          </p:nvPr>
        </p:nvSpPr>
        <p:spPr>
          <a:xfrm>
            <a:off x="1521618" y="710027"/>
            <a:ext cx="6864600" cy="5331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9" name="Google Shape;1069;p200"/>
          <p:cNvSpPr/>
          <p:nvPr>
            <p:ph idx="7" type="pic"/>
          </p:nvPr>
        </p:nvSpPr>
        <p:spPr>
          <a:xfrm>
            <a:off x="4356413" y="1613505"/>
            <a:ext cx="1278300" cy="2766600"/>
          </a:xfrm>
          <a:prstGeom prst="roundRect">
            <a:avLst>
              <a:gd fmla="val 10818" name="adj"/>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070" name="Google Shape;1070;p2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67"/>
                                        </p:tgtEl>
                                        <p:attrNameLst>
                                          <p:attrName>style.visibility</p:attrName>
                                        </p:attrNameLst>
                                      </p:cBhvr>
                                      <p:to>
                                        <p:strVal val="visible"/>
                                      </p:to>
                                    </p:set>
                                    <p:anim calcmode="lin" valueType="num">
                                      <p:cBhvr additive="base">
                                        <p:cTn dur="1000"/>
                                        <p:tgtEl>
                                          <p:spTgt spid="10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1000"/>
                                        <p:tgtEl>
                                          <p:spTgt spid="10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069"/>
                                        </p:tgtEl>
                                        <p:attrNameLst>
                                          <p:attrName>style.visibility</p:attrName>
                                        </p:attrNameLst>
                                      </p:cBhvr>
                                      <p:to>
                                        <p:strVal val="visible"/>
                                      </p:to>
                                    </p:set>
                                    <p:anim calcmode="lin" valueType="num">
                                      <p:cBhvr additive="base">
                                        <p:cTn dur="1000"/>
                                        <p:tgtEl>
                                          <p:spTgt spid="10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5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1000"/>
                                        <p:tgtEl>
                                          <p:spTgt spid="10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064"/>
                                        </p:tgtEl>
                                        <p:attrNameLst>
                                          <p:attrName>style.visibility</p:attrName>
                                        </p:attrNameLst>
                                      </p:cBhvr>
                                      <p:to>
                                        <p:strVal val="visible"/>
                                      </p:to>
                                    </p:set>
                                    <p:anim calcmode="lin" valueType="num">
                                      <p:cBhvr additive="base">
                                        <p:cTn dur="1000"/>
                                        <p:tgtEl>
                                          <p:spTgt spid="10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1065"/>
                                        </p:tgtEl>
                                        <p:attrNameLst>
                                          <p:attrName>style.visibility</p:attrName>
                                        </p:attrNameLst>
                                      </p:cBhvr>
                                      <p:to>
                                        <p:strVal val="visible"/>
                                      </p:to>
                                    </p:set>
                                    <p:anim calcmode="lin" valueType="num">
                                      <p:cBhvr additive="base">
                                        <p:cTn dur="1000"/>
                                        <p:tgtEl>
                                          <p:spTgt spid="10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8" name="Shape 18"/>
        <p:cNvGrpSpPr/>
        <p:nvPr/>
      </p:nvGrpSpPr>
      <p:grpSpPr>
        <a:xfrm>
          <a:off x="0" y="0"/>
          <a:ext cx="0" cy="0"/>
          <a:chOff x="0" y="0"/>
          <a:chExt cx="0" cy="0"/>
        </a:xfrm>
      </p:grpSpPr>
      <p:sp>
        <p:nvSpPr>
          <p:cNvPr id="19" name="Google Shape;19;p3"/>
          <p:cNvSpPr txBox="1"/>
          <p:nvPr>
            <p:ph type="ctrTitle"/>
          </p:nvPr>
        </p:nvSpPr>
        <p:spPr>
          <a:xfrm>
            <a:off x="1143000" y="841772"/>
            <a:ext cx="6858000" cy="1790700"/>
          </a:xfrm>
          <a:prstGeom prst="rect">
            <a:avLst/>
          </a:prstGeom>
          <a:noFill/>
          <a:ln>
            <a:noFill/>
          </a:ln>
        </p:spPr>
        <p:txBody>
          <a:bodyPr anchorCtr="0" anchor="b" bIns="0" lIns="0" spcFirstLastPara="1" rIns="0" wrap="square" tIns="144000">
            <a:noAutofit/>
          </a:bodyPr>
          <a:lstStyle>
            <a:lvl1pPr lvl="0" rtl="0" algn="ctr">
              <a:lnSpc>
                <a:spcPct val="80000"/>
              </a:lnSpc>
              <a:spcBef>
                <a:spcPts val="0"/>
              </a:spcBef>
              <a:spcAft>
                <a:spcPts val="0"/>
              </a:spcAft>
              <a:buClr>
                <a:schemeClr val="dk1"/>
              </a:buClr>
              <a:buSzPts val="4500"/>
              <a:buFont typeface="Montserrat"/>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 name="Google Shape;20;p3"/>
          <p:cNvSpPr txBox="1"/>
          <p:nvPr>
            <p:ph idx="1" type="subTitle"/>
          </p:nvPr>
        </p:nvSpPr>
        <p:spPr>
          <a:xfrm>
            <a:off x="1143000" y="2701529"/>
            <a:ext cx="6858000" cy="1241700"/>
          </a:xfrm>
          <a:prstGeom prst="rect">
            <a:avLst/>
          </a:prstGeom>
          <a:noFill/>
          <a:ln>
            <a:noFill/>
          </a:ln>
        </p:spPr>
        <p:txBody>
          <a:bodyPr anchorCtr="0" anchor="t" bIns="0" lIns="0" spcFirstLastPara="1" rIns="0" wrap="square" tIns="0">
            <a:normAutofit/>
          </a:bodyPr>
          <a:lstStyle>
            <a:lvl1pPr lvl="0" rtl="0" algn="ctr">
              <a:lnSpc>
                <a:spcPct val="150000"/>
              </a:lnSpc>
              <a:spcBef>
                <a:spcPts val="800"/>
              </a:spcBef>
              <a:spcAft>
                <a:spcPts val="0"/>
              </a:spcAft>
              <a:buClr>
                <a:schemeClr val="dk1"/>
              </a:buClr>
              <a:buSzPts val="1800"/>
              <a:buNone/>
              <a:defRPr sz="1800"/>
            </a:lvl1pPr>
            <a:lvl2pPr lvl="1" rtl="0" algn="ctr">
              <a:lnSpc>
                <a:spcPct val="150000"/>
              </a:lnSpc>
              <a:spcBef>
                <a:spcPts val="400"/>
              </a:spcBef>
              <a:spcAft>
                <a:spcPts val="0"/>
              </a:spcAft>
              <a:buClr>
                <a:schemeClr val="dk1"/>
              </a:buClr>
              <a:buSzPts val="1500"/>
              <a:buNone/>
              <a:defRPr sz="1500"/>
            </a:lvl2pPr>
            <a:lvl3pPr lvl="2" rtl="0" algn="ctr">
              <a:lnSpc>
                <a:spcPct val="150000"/>
              </a:lnSpc>
              <a:spcBef>
                <a:spcPts val="400"/>
              </a:spcBef>
              <a:spcAft>
                <a:spcPts val="0"/>
              </a:spcAft>
              <a:buClr>
                <a:schemeClr val="dk1"/>
              </a:buClr>
              <a:buSzPts val="1400"/>
              <a:buNone/>
              <a:defRPr sz="1400"/>
            </a:lvl3pPr>
            <a:lvl4pPr lvl="3" rtl="0" algn="ctr">
              <a:lnSpc>
                <a:spcPct val="150000"/>
              </a:lnSpc>
              <a:spcBef>
                <a:spcPts val="400"/>
              </a:spcBef>
              <a:spcAft>
                <a:spcPts val="0"/>
              </a:spcAft>
              <a:buClr>
                <a:schemeClr val="dk1"/>
              </a:buClr>
              <a:buSzPts val="1200"/>
              <a:buNone/>
              <a:defRPr sz="1200"/>
            </a:lvl4pPr>
            <a:lvl5pPr lvl="4" rtl="0" algn="ctr">
              <a:lnSpc>
                <a:spcPct val="15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3"/>
          <p:cNvPicPr preferRelativeResize="0"/>
          <p:nvPr/>
        </p:nvPicPr>
        <p:blipFill rotWithShape="1">
          <a:blip r:embed="rId2">
            <a:alphaModFix/>
          </a:blip>
          <a:srcRect b="0" l="0" r="0" t="0"/>
          <a:stretch/>
        </p:blipFill>
        <p:spPr>
          <a:xfrm>
            <a:off x="472374" y="428050"/>
            <a:ext cx="758200" cy="1559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1_Custom Layout">
  <p:cSld name="151_Custom Layout">
    <p:spTree>
      <p:nvGrpSpPr>
        <p:cNvPr id="122" name="Shape 122"/>
        <p:cNvGrpSpPr/>
        <p:nvPr/>
      </p:nvGrpSpPr>
      <p:grpSpPr>
        <a:xfrm>
          <a:off x="0" y="0"/>
          <a:ext cx="0" cy="0"/>
          <a:chOff x="0" y="0"/>
          <a:chExt cx="0" cy="0"/>
        </a:xfrm>
      </p:grpSpPr>
      <p:sp>
        <p:nvSpPr>
          <p:cNvPr id="123" name="Google Shape;123;p21"/>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r">
              <a:lnSpc>
                <a:spcPct val="80000"/>
              </a:lnSpc>
              <a:spcBef>
                <a:spcPts val="0"/>
              </a:spcBef>
              <a:spcAft>
                <a:spcPts val="0"/>
              </a:spcAft>
              <a:buClr>
                <a:schemeClr val="dk1"/>
              </a:buClr>
              <a:buSzPts val="2700"/>
              <a:buFont typeface="Montserrat"/>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1" name="Shape 1071"/>
        <p:cNvGrpSpPr/>
        <p:nvPr/>
      </p:nvGrpSpPr>
      <p:grpSpPr>
        <a:xfrm>
          <a:off x="0" y="0"/>
          <a:ext cx="0" cy="0"/>
          <a:chOff x="0" y="0"/>
          <a:chExt cx="0" cy="0"/>
        </a:xfrm>
      </p:grpSpPr>
      <p:sp>
        <p:nvSpPr>
          <p:cNvPr id="1072" name="Google Shape;1072;p201"/>
          <p:cNvSpPr txBox="1"/>
          <p:nvPr>
            <p:ph type="title"/>
          </p:nvPr>
        </p:nvSpPr>
        <p:spPr>
          <a:xfrm>
            <a:off x="311700" y="445025"/>
            <a:ext cx="8520600" cy="572700"/>
          </a:xfrm>
          <a:prstGeom prst="rect">
            <a:avLst/>
          </a:prstGeom>
        </p:spPr>
        <p:txBody>
          <a:bodyPr anchorCtr="0" anchor="t" bIns="0" lIns="0" spcFirstLastPara="1" rIns="0" wrap="square" tIns="144000">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3" name="Google Shape;1073;p201"/>
          <p:cNvSpPr txBox="1"/>
          <p:nvPr>
            <p:ph idx="1" type="body"/>
          </p:nvPr>
        </p:nvSpPr>
        <p:spPr>
          <a:xfrm>
            <a:off x="311700" y="1152475"/>
            <a:ext cx="8520600" cy="3416400"/>
          </a:xfrm>
          <a:prstGeom prst="rect">
            <a:avLst/>
          </a:prstGeom>
        </p:spPr>
        <p:txBody>
          <a:bodyPr anchorCtr="0" anchor="t" bIns="0" lIns="0" spcFirstLastPara="1" rIns="0" wrap="square" tIns="0">
            <a:normAutofit/>
          </a:bodyPr>
          <a:lstStyle>
            <a:lvl1pPr indent="-228600" lvl="0" marL="457200" rtl="0">
              <a:spcBef>
                <a:spcPts val="800"/>
              </a:spcBef>
              <a:spcAft>
                <a:spcPts val="0"/>
              </a:spcAft>
              <a:buSzPts val="2100"/>
              <a:buNone/>
              <a:defRPr/>
            </a:lvl1pPr>
            <a:lvl2pPr indent="-228600" lvl="1" marL="914400" rtl="0">
              <a:spcBef>
                <a:spcPts val="400"/>
              </a:spcBef>
              <a:spcAft>
                <a:spcPts val="0"/>
              </a:spcAft>
              <a:buSzPts val="1400"/>
              <a:buNone/>
              <a:defRPr/>
            </a:lvl2pPr>
            <a:lvl3pPr indent="-228600" lvl="2" marL="1371600" rtl="0">
              <a:spcBef>
                <a:spcPts val="400"/>
              </a:spcBef>
              <a:spcAft>
                <a:spcPts val="0"/>
              </a:spcAft>
              <a:buSzPts val="900"/>
              <a:buNone/>
              <a:defRPr/>
            </a:lvl3pPr>
            <a:lvl4pPr indent="-228600" lvl="3" marL="1828800" rtl="0">
              <a:spcBef>
                <a:spcPts val="400"/>
              </a:spcBef>
              <a:spcAft>
                <a:spcPts val="0"/>
              </a:spcAft>
              <a:buSzPts val="800"/>
              <a:buNone/>
              <a:defRPr/>
            </a:lvl4pPr>
            <a:lvl5pPr indent="-228600" lvl="4" marL="2286000" rtl="0">
              <a:spcBef>
                <a:spcPts val="400"/>
              </a:spcBef>
              <a:spcAft>
                <a:spcPts val="0"/>
              </a:spcAft>
              <a:buSzPts val="800"/>
              <a:buNone/>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074" name="Google Shape;1074;p20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2_Custom Layout">
  <p:cSld name="142_Custom Layout">
    <p:spTree>
      <p:nvGrpSpPr>
        <p:cNvPr id="125" name="Shape 125"/>
        <p:cNvGrpSpPr/>
        <p:nvPr/>
      </p:nvGrpSpPr>
      <p:grpSpPr>
        <a:xfrm>
          <a:off x="0" y="0"/>
          <a:ext cx="0" cy="0"/>
          <a:chOff x="0" y="0"/>
          <a:chExt cx="0" cy="0"/>
        </a:xfrm>
      </p:grpSpPr>
      <p:sp>
        <p:nvSpPr>
          <p:cNvPr id="126" name="Google Shape;126;p22"/>
          <p:cNvSpPr txBox="1"/>
          <p:nvPr>
            <p:ph type="title"/>
          </p:nvPr>
        </p:nvSpPr>
        <p:spPr>
          <a:xfrm>
            <a:off x="5853793" y="710026"/>
            <a:ext cx="25323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showMasterSp="0">
  <p:cSld name="41_Custom Layout">
    <p:bg>
      <p:bgPr>
        <a:blipFill>
          <a:blip r:embed="rId2">
            <a:alphaModFix/>
          </a:blip>
          <a:stretch>
            <a:fillRect/>
          </a:stretch>
        </a:blipFill>
      </p:bgPr>
    </p:bg>
    <p:spTree>
      <p:nvGrpSpPr>
        <p:cNvPr id="130" name="Shape 130"/>
        <p:cNvGrpSpPr/>
        <p:nvPr/>
      </p:nvGrpSpPr>
      <p:grpSpPr>
        <a:xfrm>
          <a:off x="0" y="0"/>
          <a:ext cx="0" cy="0"/>
          <a:chOff x="0" y="0"/>
          <a:chExt cx="0" cy="0"/>
        </a:xfrm>
      </p:grpSpPr>
      <p:pic>
        <p:nvPicPr>
          <p:cNvPr id="131" name="Google Shape;131;p24"/>
          <p:cNvPicPr preferRelativeResize="0"/>
          <p:nvPr/>
        </p:nvPicPr>
        <p:blipFill rotWithShape="1">
          <a:blip r:embed="rId3">
            <a:alphaModFix/>
          </a:blip>
          <a:srcRect b="0" l="0" r="33914" t="0"/>
          <a:stretch/>
        </p:blipFill>
        <p:spPr>
          <a:xfrm>
            <a:off x="7973009" y="974431"/>
            <a:ext cx="1170991" cy="3194636"/>
          </a:xfrm>
          <a:prstGeom prst="rect">
            <a:avLst/>
          </a:prstGeom>
          <a:noFill/>
          <a:ln>
            <a:noFill/>
          </a:ln>
        </p:spPr>
      </p:pic>
      <p:pic>
        <p:nvPicPr>
          <p:cNvPr id="132" name="Google Shape;132;p24"/>
          <p:cNvPicPr preferRelativeResize="0"/>
          <p:nvPr/>
        </p:nvPicPr>
        <p:blipFill rotWithShape="1">
          <a:blip r:embed="rId4">
            <a:alphaModFix/>
          </a:blip>
          <a:srcRect b="0" l="0" r="0" t="0"/>
          <a:stretch/>
        </p:blipFill>
        <p:spPr>
          <a:xfrm>
            <a:off x="0" y="1432322"/>
            <a:ext cx="506993" cy="2278856"/>
          </a:xfrm>
          <a:prstGeom prst="rect">
            <a:avLst/>
          </a:prstGeom>
          <a:noFill/>
          <a:ln>
            <a:noFill/>
          </a:ln>
        </p:spPr>
      </p:pic>
      <p:sp>
        <p:nvSpPr>
          <p:cNvPr id="133" name="Google Shape;133;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134" name="Shape 134"/>
        <p:cNvGrpSpPr/>
        <p:nvPr/>
      </p:nvGrpSpPr>
      <p:grpSpPr>
        <a:xfrm>
          <a:off x="0" y="0"/>
          <a:ext cx="0" cy="0"/>
          <a:chOff x="0" y="0"/>
          <a:chExt cx="0" cy="0"/>
        </a:xfrm>
      </p:grpSpPr>
      <p:sp>
        <p:nvSpPr>
          <p:cNvPr id="135" name="Google Shape;135;p25"/>
          <p:cNvSpPr txBox="1"/>
          <p:nvPr>
            <p:ph type="title"/>
          </p:nvPr>
        </p:nvSpPr>
        <p:spPr>
          <a:xfrm>
            <a:off x="1521619" y="710026"/>
            <a:ext cx="3050400" cy="15021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6" name="Google Shape;136;p25"/>
          <p:cNvSpPr/>
          <p:nvPr>
            <p:ph idx="2" type="pic"/>
          </p:nvPr>
        </p:nvSpPr>
        <p:spPr>
          <a:xfrm>
            <a:off x="4629150" y="0"/>
            <a:ext cx="3107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37" name="Google Shape;137;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9_Custom Layout">
  <p:cSld name="89_Custom Layout">
    <p:spTree>
      <p:nvGrpSpPr>
        <p:cNvPr id="138" name="Shape 138"/>
        <p:cNvGrpSpPr/>
        <p:nvPr/>
      </p:nvGrpSpPr>
      <p:grpSpPr>
        <a:xfrm>
          <a:off x="0" y="0"/>
          <a:ext cx="0" cy="0"/>
          <a:chOff x="0" y="0"/>
          <a:chExt cx="0" cy="0"/>
        </a:xfrm>
      </p:grpSpPr>
      <p:sp>
        <p:nvSpPr>
          <p:cNvPr id="139" name="Google Shape;139;p26"/>
          <p:cNvSpPr txBox="1"/>
          <p:nvPr>
            <p:ph type="title"/>
          </p:nvPr>
        </p:nvSpPr>
        <p:spPr>
          <a:xfrm>
            <a:off x="1521619" y="710027"/>
            <a:ext cx="3050400" cy="9816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0" name="Google Shape;140;p26"/>
          <p:cNvSpPr/>
          <p:nvPr>
            <p:ph idx="2" type="pic"/>
          </p:nvPr>
        </p:nvSpPr>
        <p:spPr>
          <a:xfrm>
            <a:off x="1600957" y="1691774"/>
            <a:ext cx="2299500" cy="19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41" name="Google Shape;141;p26"/>
          <p:cNvSpPr/>
          <p:nvPr>
            <p:ph idx="3" type="pic"/>
          </p:nvPr>
        </p:nvSpPr>
        <p:spPr>
          <a:xfrm>
            <a:off x="4078818" y="1691774"/>
            <a:ext cx="2299500" cy="19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42" name="Google Shape;142;p26"/>
          <p:cNvSpPr/>
          <p:nvPr>
            <p:ph idx="4" type="pic"/>
          </p:nvPr>
        </p:nvSpPr>
        <p:spPr>
          <a:xfrm>
            <a:off x="6556679" y="1691774"/>
            <a:ext cx="2299500" cy="198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43" name="Google Shape;143;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5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90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144" name="Shape 144"/>
        <p:cNvGrpSpPr/>
        <p:nvPr/>
      </p:nvGrpSpPr>
      <p:grpSpPr>
        <a:xfrm>
          <a:off x="0" y="0"/>
          <a:ext cx="0" cy="0"/>
          <a:chOff x="0" y="0"/>
          <a:chExt cx="0" cy="0"/>
        </a:xfrm>
      </p:grpSpPr>
      <p:sp>
        <p:nvSpPr>
          <p:cNvPr id="145" name="Google Shape;145;p27"/>
          <p:cNvSpPr/>
          <p:nvPr/>
        </p:nvSpPr>
        <p:spPr>
          <a:xfrm>
            <a:off x="764381" y="2851961"/>
            <a:ext cx="7615200" cy="1853400"/>
          </a:xfrm>
          <a:prstGeom prst="roundRect">
            <a:avLst>
              <a:gd fmla="val 16667" name="adj"/>
            </a:avLst>
          </a:prstGeom>
          <a:solidFill>
            <a:schemeClr val="lt2"/>
          </a:solidFill>
          <a:ln>
            <a:noFill/>
          </a:ln>
          <a:effectLst>
            <a:outerShdw blurRad="38100" rotWithShape="0" algn="ctr" dir="5400000" dist="12700">
              <a:srgbClr val="000000">
                <a:alpha val="14900"/>
              </a:srgb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b="1" i="0" sz="1100" u="none" cap="none" strike="noStrike">
              <a:solidFill>
                <a:schemeClr val="dk1"/>
              </a:solidFill>
              <a:latin typeface="Montserrat"/>
              <a:ea typeface="Montserrat"/>
              <a:cs typeface="Montserrat"/>
              <a:sym typeface="Montserrat"/>
            </a:endParaRPr>
          </a:p>
        </p:txBody>
      </p:sp>
      <p:sp>
        <p:nvSpPr>
          <p:cNvPr id="146" name="Google Shape;146;p27"/>
          <p:cNvSpPr/>
          <p:nvPr/>
        </p:nvSpPr>
        <p:spPr>
          <a:xfrm>
            <a:off x="764381" y="844154"/>
            <a:ext cx="7615200" cy="1853400"/>
          </a:xfrm>
          <a:prstGeom prst="roundRect">
            <a:avLst>
              <a:gd fmla="val 16667" name="adj"/>
            </a:avLst>
          </a:prstGeom>
          <a:solidFill>
            <a:schemeClr val="lt2"/>
          </a:solidFill>
          <a:ln>
            <a:noFill/>
          </a:ln>
          <a:effectLst>
            <a:outerShdw blurRad="38100" rotWithShape="0" algn="ctr" dir="5400000" dist="12700">
              <a:srgbClr val="000000">
                <a:alpha val="14900"/>
              </a:srgbClr>
            </a:outerShdw>
          </a:effectLst>
        </p:spPr>
        <p:txBody>
          <a:bodyPr anchorCtr="0" anchor="t" bIns="0" lIns="0" spcFirstLastPara="1" rIns="0" wrap="square" tIns="0">
            <a:noAutofit/>
          </a:bodyPr>
          <a:lstStyle/>
          <a:p>
            <a:pPr indent="0" lvl="0" marL="0" marR="0" rtl="0" algn="ctr">
              <a:spcBef>
                <a:spcPts val="0"/>
              </a:spcBef>
              <a:spcAft>
                <a:spcPts val="0"/>
              </a:spcAft>
              <a:buNone/>
            </a:pPr>
            <a:r>
              <a:t/>
            </a:r>
            <a:endParaRPr b="1" i="0" sz="1100" u="none" cap="none" strike="noStrike">
              <a:solidFill>
                <a:schemeClr val="dk1"/>
              </a:solidFill>
              <a:latin typeface="Montserrat"/>
              <a:ea typeface="Montserrat"/>
              <a:cs typeface="Montserrat"/>
              <a:sym typeface="Montserrat"/>
            </a:endParaRPr>
          </a:p>
        </p:txBody>
      </p:sp>
      <p:sp>
        <p:nvSpPr>
          <p:cNvPr id="147" name="Google Shape;147;p27"/>
          <p:cNvSpPr/>
          <p:nvPr>
            <p:ph idx="2" type="pic"/>
          </p:nvPr>
        </p:nvSpPr>
        <p:spPr>
          <a:xfrm>
            <a:off x="1601475"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48" name="Google Shape;148;p27"/>
          <p:cNvSpPr/>
          <p:nvPr>
            <p:ph idx="3" type="pic"/>
          </p:nvPr>
        </p:nvSpPr>
        <p:spPr>
          <a:xfrm>
            <a:off x="3358946"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49" name="Google Shape;149;p27"/>
          <p:cNvSpPr/>
          <p:nvPr>
            <p:ph idx="4" type="pic"/>
          </p:nvPr>
        </p:nvSpPr>
        <p:spPr>
          <a:xfrm>
            <a:off x="5116416"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0" name="Google Shape;150;p27"/>
          <p:cNvSpPr/>
          <p:nvPr>
            <p:ph idx="5" type="pic"/>
          </p:nvPr>
        </p:nvSpPr>
        <p:spPr>
          <a:xfrm>
            <a:off x="6871688" y="3164267"/>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1" name="Google Shape;151;p27"/>
          <p:cNvSpPr/>
          <p:nvPr>
            <p:ph idx="6" type="pic"/>
          </p:nvPr>
        </p:nvSpPr>
        <p:spPr>
          <a:xfrm>
            <a:off x="1601475"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2" name="Google Shape;152;p27"/>
          <p:cNvSpPr/>
          <p:nvPr>
            <p:ph idx="7" type="pic"/>
          </p:nvPr>
        </p:nvSpPr>
        <p:spPr>
          <a:xfrm>
            <a:off x="3358946"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3" name="Google Shape;153;p27"/>
          <p:cNvSpPr/>
          <p:nvPr>
            <p:ph idx="8" type="pic"/>
          </p:nvPr>
        </p:nvSpPr>
        <p:spPr>
          <a:xfrm>
            <a:off x="5116416"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4" name="Google Shape;154;p27"/>
          <p:cNvSpPr/>
          <p:nvPr>
            <p:ph idx="9" type="pic"/>
          </p:nvPr>
        </p:nvSpPr>
        <p:spPr>
          <a:xfrm>
            <a:off x="6871688" y="1204839"/>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508000" rotWithShape="0" algn="t" dir="5400000" dist="190500">
              <a:srgbClr val="000000">
                <a:alpha val="20000"/>
              </a:srgbClr>
            </a:outerShdw>
          </a:effectLst>
        </p:spPr>
      </p:sp>
      <p:sp>
        <p:nvSpPr>
          <p:cNvPr id="155" name="Google Shape;155;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30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6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100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80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130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170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210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250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156" name="Shape 156"/>
        <p:cNvGrpSpPr/>
        <p:nvPr/>
      </p:nvGrpSpPr>
      <p:grpSpPr>
        <a:xfrm>
          <a:off x="0" y="0"/>
          <a:ext cx="0" cy="0"/>
          <a:chOff x="0" y="0"/>
          <a:chExt cx="0" cy="0"/>
        </a:xfrm>
      </p:grpSpPr>
      <p:sp>
        <p:nvSpPr>
          <p:cNvPr id="157" name="Google Shape;157;p28"/>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8" name="Google Shape;158;p28"/>
          <p:cNvSpPr/>
          <p:nvPr>
            <p:ph idx="2" type="pic"/>
          </p:nvPr>
        </p:nvSpPr>
        <p:spPr>
          <a:xfrm>
            <a:off x="1975813"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59" name="Google Shape;159;p28"/>
          <p:cNvSpPr/>
          <p:nvPr>
            <p:ph idx="3" type="pic"/>
          </p:nvPr>
        </p:nvSpPr>
        <p:spPr>
          <a:xfrm>
            <a:off x="3733283"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60" name="Google Shape;160;p28"/>
          <p:cNvSpPr/>
          <p:nvPr>
            <p:ph idx="4" type="pic"/>
          </p:nvPr>
        </p:nvSpPr>
        <p:spPr>
          <a:xfrm>
            <a:off x="5490754"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61" name="Google Shape;161;p28"/>
          <p:cNvSpPr/>
          <p:nvPr>
            <p:ph idx="5" type="pic"/>
          </p:nvPr>
        </p:nvSpPr>
        <p:spPr>
          <a:xfrm>
            <a:off x="7246025" y="2141282"/>
            <a:ext cx="675000" cy="675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62" name="Google Shape;162;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40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90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130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163" name="Shape 163"/>
        <p:cNvGrpSpPr/>
        <p:nvPr/>
      </p:nvGrpSpPr>
      <p:grpSpPr>
        <a:xfrm>
          <a:off x="0" y="0"/>
          <a:ext cx="0" cy="0"/>
          <a:chOff x="0" y="0"/>
          <a:chExt cx="0" cy="0"/>
        </a:xfrm>
      </p:grpSpPr>
      <p:sp>
        <p:nvSpPr>
          <p:cNvPr id="164" name="Google Shape;164;p29"/>
          <p:cNvSpPr txBox="1"/>
          <p:nvPr>
            <p:ph type="title"/>
          </p:nvPr>
        </p:nvSpPr>
        <p:spPr>
          <a:xfrm>
            <a:off x="1521619" y="710026"/>
            <a:ext cx="2317200" cy="15021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p:nvPr>
            <p:ph idx="2" type="pic"/>
          </p:nvPr>
        </p:nvSpPr>
        <p:spPr>
          <a:xfrm>
            <a:off x="3993038" y="844154"/>
            <a:ext cx="2116200" cy="2397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66" name="Google Shape;166;p29"/>
          <p:cNvSpPr/>
          <p:nvPr>
            <p:ph idx="3" type="pic"/>
          </p:nvPr>
        </p:nvSpPr>
        <p:spPr>
          <a:xfrm>
            <a:off x="6263444" y="839408"/>
            <a:ext cx="2116200" cy="24018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67" name="Google Shape;16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60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8_Custom Layout">
  <p:cSld name="168_Custom Layout">
    <p:spTree>
      <p:nvGrpSpPr>
        <p:cNvPr id="168" name="Shape 168"/>
        <p:cNvGrpSpPr/>
        <p:nvPr/>
      </p:nvGrpSpPr>
      <p:grpSpPr>
        <a:xfrm>
          <a:off x="0" y="0"/>
          <a:ext cx="0" cy="0"/>
          <a:chOff x="0" y="0"/>
          <a:chExt cx="0" cy="0"/>
        </a:xfrm>
      </p:grpSpPr>
      <p:sp>
        <p:nvSpPr>
          <p:cNvPr id="169" name="Google Shape;169;p30"/>
          <p:cNvSpPr txBox="1"/>
          <p:nvPr>
            <p:ph type="title"/>
          </p:nvPr>
        </p:nvSpPr>
        <p:spPr>
          <a:xfrm>
            <a:off x="1521618" y="710027"/>
            <a:ext cx="3050400" cy="11487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0"/>
          <p:cNvSpPr/>
          <p:nvPr>
            <p:ph idx="2" type="pic"/>
          </p:nvPr>
        </p:nvSpPr>
        <p:spPr>
          <a:xfrm>
            <a:off x="1524493" y="2001319"/>
            <a:ext cx="2116200" cy="126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1" name="Google Shape;171;p30"/>
          <p:cNvSpPr/>
          <p:nvPr>
            <p:ph idx="3" type="pic"/>
          </p:nvPr>
        </p:nvSpPr>
        <p:spPr>
          <a:xfrm>
            <a:off x="3893969" y="2001319"/>
            <a:ext cx="2116200" cy="126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2" name="Google Shape;172;p30"/>
          <p:cNvSpPr/>
          <p:nvPr>
            <p:ph idx="4" type="pic"/>
          </p:nvPr>
        </p:nvSpPr>
        <p:spPr>
          <a:xfrm>
            <a:off x="6263444" y="2001319"/>
            <a:ext cx="2116200" cy="12672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3" name="Google Shape;173;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10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125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 name="Google Shape;27;p4"/>
          <p:cNvSpPr txBox="1"/>
          <p:nvPr>
            <p:ph idx="1" type="body"/>
          </p:nvPr>
        </p:nvSpPr>
        <p:spPr>
          <a:xfrm>
            <a:off x="1521618" y="1885950"/>
            <a:ext cx="6864600" cy="25719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800"/>
              </a:spcBef>
              <a:spcAft>
                <a:spcPts val="0"/>
              </a:spcAft>
              <a:buClr>
                <a:schemeClr val="dk1"/>
              </a:buClr>
              <a:buSzPts val="1400"/>
              <a:buNone/>
              <a:defRPr/>
            </a:lvl1pPr>
            <a:lvl2pPr indent="-228600" lvl="1" marL="914400" rtl="0" algn="l">
              <a:lnSpc>
                <a:spcPct val="150000"/>
              </a:lnSpc>
              <a:spcBef>
                <a:spcPts val="400"/>
              </a:spcBef>
              <a:spcAft>
                <a:spcPts val="0"/>
              </a:spcAft>
              <a:buClr>
                <a:schemeClr val="dk1"/>
              </a:buClr>
              <a:buSzPts val="1400"/>
              <a:buNone/>
              <a:defRPr/>
            </a:lvl2pPr>
            <a:lvl3pPr indent="-228600" lvl="2" marL="1371600" rtl="0" algn="l">
              <a:lnSpc>
                <a:spcPct val="150000"/>
              </a:lnSpc>
              <a:spcBef>
                <a:spcPts val="400"/>
              </a:spcBef>
              <a:spcAft>
                <a:spcPts val="0"/>
              </a:spcAft>
              <a:buClr>
                <a:schemeClr val="dk1"/>
              </a:buClr>
              <a:buSzPts val="1400"/>
              <a:buNone/>
              <a:defRPr/>
            </a:lvl3pPr>
            <a:lvl4pPr indent="-228600" lvl="3" marL="1828800" rtl="0" algn="l">
              <a:lnSpc>
                <a:spcPct val="150000"/>
              </a:lnSpc>
              <a:spcBef>
                <a:spcPts val="400"/>
              </a:spcBef>
              <a:spcAft>
                <a:spcPts val="0"/>
              </a:spcAft>
              <a:buClr>
                <a:schemeClr val="dk1"/>
              </a:buClr>
              <a:buSzPts val="1400"/>
              <a:buNone/>
              <a:defRPr/>
            </a:lvl4pPr>
            <a:lvl5pPr indent="-228600" lvl="4" marL="2286000" rtl="0" algn="l">
              <a:lnSpc>
                <a:spcPct val="15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8" name="Google Shape;28;p4"/>
          <p:cNvPicPr preferRelativeResize="0"/>
          <p:nvPr/>
        </p:nvPicPr>
        <p:blipFill rotWithShape="1">
          <a:blip r:embed="rId2">
            <a:alphaModFix/>
          </a:blip>
          <a:srcRect b="0" l="0" r="0" t="0"/>
          <a:stretch/>
        </p:blipFill>
        <p:spPr>
          <a:xfrm>
            <a:off x="1237" y="2497664"/>
            <a:ext cx="337302" cy="2154437"/>
          </a:xfrm>
          <a:prstGeom prst="rect">
            <a:avLst/>
          </a:prstGeom>
          <a:noFill/>
          <a:ln>
            <a:noFill/>
          </a:ln>
        </p:spPr>
      </p:pic>
      <p:pic>
        <p:nvPicPr>
          <p:cNvPr id="29" name="Google Shape;29;p4"/>
          <p:cNvPicPr preferRelativeResize="0"/>
          <p:nvPr/>
        </p:nvPicPr>
        <p:blipFill rotWithShape="1">
          <a:blip r:embed="rId3">
            <a:alphaModFix/>
          </a:blip>
          <a:srcRect b="0" l="0" r="0" t="0"/>
          <a:stretch/>
        </p:blipFill>
        <p:spPr>
          <a:xfrm rot="-5400000">
            <a:off x="4061374" y="-1471434"/>
            <a:ext cx="640100" cy="3582849"/>
          </a:xfrm>
          <a:prstGeom prst="rect">
            <a:avLst/>
          </a:prstGeom>
          <a:noFill/>
          <a:ln>
            <a:noFill/>
          </a:ln>
        </p:spPr>
      </p:pic>
      <p:sp>
        <p:nvSpPr>
          <p:cNvPr id="30" name="Google Shape;30;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174" name="Shape 174"/>
        <p:cNvGrpSpPr/>
        <p:nvPr/>
      </p:nvGrpSpPr>
      <p:grpSpPr>
        <a:xfrm>
          <a:off x="0" y="0"/>
          <a:ext cx="0" cy="0"/>
          <a:chOff x="0" y="0"/>
          <a:chExt cx="0" cy="0"/>
        </a:xfrm>
      </p:grpSpPr>
      <p:sp>
        <p:nvSpPr>
          <p:cNvPr id="175" name="Google Shape;175;p31"/>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31"/>
          <p:cNvSpPr/>
          <p:nvPr>
            <p:ph idx="2" type="pic"/>
          </p:nvPr>
        </p:nvSpPr>
        <p:spPr>
          <a:xfrm>
            <a:off x="1521617"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7" name="Google Shape;177;p31"/>
          <p:cNvSpPr/>
          <p:nvPr>
            <p:ph idx="3" type="pic"/>
          </p:nvPr>
        </p:nvSpPr>
        <p:spPr>
          <a:xfrm>
            <a:off x="3258480"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8" name="Google Shape;178;p31"/>
          <p:cNvSpPr/>
          <p:nvPr>
            <p:ph idx="4" type="pic"/>
          </p:nvPr>
        </p:nvSpPr>
        <p:spPr>
          <a:xfrm>
            <a:off x="4994153"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79" name="Google Shape;179;p31"/>
          <p:cNvSpPr/>
          <p:nvPr>
            <p:ph idx="5" type="pic"/>
          </p:nvPr>
        </p:nvSpPr>
        <p:spPr>
          <a:xfrm>
            <a:off x="6732204" y="1819715"/>
            <a:ext cx="16473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80" name="Google Shape;18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30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60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100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5_Custom Layout">
  <p:cSld name="155_Custom Layout">
    <p:spTree>
      <p:nvGrpSpPr>
        <p:cNvPr id="181" name="Shape 181"/>
        <p:cNvGrpSpPr/>
        <p:nvPr/>
      </p:nvGrpSpPr>
      <p:grpSpPr>
        <a:xfrm>
          <a:off x="0" y="0"/>
          <a:ext cx="0" cy="0"/>
          <a:chOff x="0" y="0"/>
          <a:chExt cx="0" cy="0"/>
        </a:xfrm>
      </p:grpSpPr>
      <p:sp>
        <p:nvSpPr>
          <p:cNvPr id="182" name="Google Shape;182;p32"/>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2"/>
          <p:cNvSpPr/>
          <p:nvPr>
            <p:ph idx="2" type="pic"/>
          </p:nvPr>
        </p:nvSpPr>
        <p:spPr>
          <a:xfrm>
            <a:off x="1521617" y="1819715"/>
            <a:ext cx="21147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84" name="Google Shape;184;p32"/>
          <p:cNvSpPr/>
          <p:nvPr>
            <p:ph idx="3" type="pic"/>
          </p:nvPr>
        </p:nvSpPr>
        <p:spPr>
          <a:xfrm>
            <a:off x="3893342" y="1819714"/>
            <a:ext cx="21147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85" name="Google Shape;185;p32"/>
          <p:cNvSpPr/>
          <p:nvPr>
            <p:ph idx="4" type="pic"/>
          </p:nvPr>
        </p:nvSpPr>
        <p:spPr>
          <a:xfrm>
            <a:off x="6265067" y="1819714"/>
            <a:ext cx="2114700" cy="156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86" name="Google Shape;186;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187" name="Shape 187"/>
        <p:cNvGrpSpPr/>
        <p:nvPr/>
      </p:nvGrpSpPr>
      <p:grpSpPr>
        <a:xfrm>
          <a:off x="0" y="0"/>
          <a:ext cx="0" cy="0"/>
          <a:chOff x="0" y="0"/>
          <a:chExt cx="0" cy="0"/>
        </a:xfrm>
      </p:grpSpPr>
      <p:sp>
        <p:nvSpPr>
          <p:cNvPr id="188" name="Google Shape;188;p33"/>
          <p:cNvSpPr/>
          <p:nvPr>
            <p:ph idx="2" type="pic"/>
          </p:nvPr>
        </p:nvSpPr>
        <p:spPr>
          <a:xfrm>
            <a:off x="3109981" y="1109730"/>
            <a:ext cx="2924100" cy="29241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89" name="Google Shape;189;p33"/>
          <p:cNvSpPr txBox="1"/>
          <p:nvPr>
            <p:ph type="title"/>
          </p:nvPr>
        </p:nvSpPr>
        <p:spPr>
          <a:xfrm>
            <a:off x="1521619" y="710026"/>
            <a:ext cx="3050400" cy="1312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91" name="Shape 191"/>
        <p:cNvGrpSpPr/>
        <p:nvPr/>
      </p:nvGrpSpPr>
      <p:grpSpPr>
        <a:xfrm>
          <a:off x="0" y="0"/>
          <a:ext cx="0" cy="0"/>
          <a:chOff x="0" y="0"/>
          <a:chExt cx="0" cy="0"/>
        </a:xfrm>
      </p:grpSpPr>
      <p:sp>
        <p:nvSpPr>
          <p:cNvPr id="192" name="Google Shape;192;p34"/>
          <p:cNvSpPr/>
          <p:nvPr>
            <p:ph idx="2" type="pic"/>
          </p:nvPr>
        </p:nvSpPr>
        <p:spPr>
          <a:xfrm>
            <a:off x="4572000" y="0"/>
            <a:ext cx="4572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93" name="Google Shape;193;p34"/>
          <p:cNvSpPr txBox="1"/>
          <p:nvPr>
            <p:ph type="title"/>
          </p:nvPr>
        </p:nvSpPr>
        <p:spPr>
          <a:xfrm>
            <a:off x="768728" y="1953971"/>
            <a:ext cx="7610100" cy="1235700"/>
          </a:xfrm>
          <a:prstGeom prst="rect">
            <a:avLst/>
          </a:prstGeom>
          <a:noFill/>
          <a:ln>
            <a:noFill/>
          </a:ln>
          <a:effectLst>
            <a:outerShdw blurRad="762000" rotWithShape="0" algn="t" dir="5400000" dist="381000">
              <a:srgbClr val="000000">
                <a:alpha val="29800"/>
              </a:srgbClr>
            </a:outerShdw>
          </a:effectLst>
        </p:spPr>
        <p:txBody>
          <a:bodyPr anchorCtr="0" anchor="t" bIns="0" lIns="0" spcFirstLastPara="1" rIns="0" wrap="square" tIns="144000">
            <a:noAutofit/>
          </a:bodyPr>
          <a:lstStyle>
            <a:lvl1pPr lvl="0" rtl="0" algn="ctr">
              <a:lnSpc>
                <a:spcPct val="80000"/>
              </a:lnSpc>
              <a:spcBef>
                <a:spcPts val="0"/>
              </a:spcBef>
              <a:spcAft>
                <a:spcPts val="0"/>
              </a:spcAft>
              <a:buClr>
                <a:schemeClr val="dk1"/>
              </a:buClr>
              <a:buSzPts val="7200"/>
              <a:buFont typeface="Montserrat"/>
              <a:buNone/>
              <a:defRPr b="1" i="0" sz="7200">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4" name="Google Shape;194;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95" name="Shape 195"/>
        <p:cNvGrpSpPr/>
        <p:nvPr/>
      </p:nvGrpSpPr>
      <p:grpSpPr>
        <a:xfrm>
          <a:off x="0" y="0"/>
          <a:ext cx="0" cy="0"/>
          <a:chOff x="0" y="0"/>
          <a:chExt cx="0" cy="0"/>
        </a:xfrm>
      </p:grpSpPr>
      <p:sp>
        <p:nvSpPr>
          <p:cNvPr id="196" name="Google Shape;196;p35"/>
          <p:cNvSpPr txBox="1"/>
          <p:nvPr>
            <p:ph type="title"/>
          </p:nvPr>
        </p:nvSpPr>
        <p:spPr>
          <a:xfrm>
            <a:off x="3800475" y="710026"/>
            <a:ext cx="4585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7" name="Google Shape;197;p35"/>
          <p:cNvSpPr/>
          <p:nvPr>
            <p:ph idx="2" type="pic"/>
          </p:nvPr>
        </p:nvSpPr>
        <p:spPr>
          <a:xfrm>
            <a:off x="767685" y="0"/>
            <a:ext cx="22827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198" name="Google Shape;198;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99" name="Shape 199"/>
        <p:cNvGrpSpPr/>
        <p:nvPr/>
      </p:nvGrpSpPr>
      <p:grpSpPr>
        <a:xfrm>
          <a:off x="0" y="0"/>
          <a:ext cx="0" cy="0"/>
          <a:chOff x="0" y="0"/>
          <a:chExt cx="0" cy="0"/>
        </a:xfrm>
      </p:grpSpPr>
      <p:sp>
        <p:nvSpPr>
          <p:cNvPr id="200" name="Google Shape;200;p36"/>
          <p:cNvSpPr txBox="1"/>
          <p:nvPr>
            <p:ph type="title"/>
          </p:nvPr>
        </p:nvSpPr>
        <p:spPr>
          <a:xfrm>
            <a:off x="3800475" y="710026"/>
            <a:ext cx="4585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1" name="Google Shape;201;p36"/>
          <p:cNvSpPr/>
          <p:nvPr>
            <p:ph idx="2" type="pic"/>
          </p:nvPr>
        </p:nvSpPr>
        <p:spPr>
          <a:xfrm>
            <a:off x="764381" y="0"/>
            <a:ext cx="2286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02" name="Google Shape;20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203" name="Shape 203"/>
        <p:cNvGrpSpPr/>
        <p:nvPr/>
      </p:nvGrpSpPr>
      <p:grpSpPr>
        <a:xfrm>
          <a:off x="0" y="0"/>
          <a:ext cx="0" cy="0"/>
          <a:chOff x="0" y="0"/>
          <a:chExt cx="0" cy="0"/>
        </a:xfrm>
      </p:grpSpPr>
      <p:sp>
        <p:nvSpPr>
          <p:cNvPr id="204" name="Google Shape;204;p37"/>
          <p:cNvSpPr txBox="1"/>
          <p:nvPr>
            <p:ph type="title"/>
          </p:nvPr>
        </p:nvSpPr>
        <p:spPr>
          <a:xfrm>
            <a:off x="1521619" y="710026"/>
            <a:ext cx="3812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5" name="Google Shape;205;p37"/>
          <p:cNvSpPr/>
          <p:nvPr>
            <p:ph idx="2" type="pic"/>
          </p:nvPr>
        </p:nvSpPr>
        <p:spPr>
          <a:xfrm>
            <a:off x="6096000" y="0"/>
            <a:ext cx="3048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06" name="Google Shape;206;p37"/>
          <p:cNvSpPr/>
          <p:nvPr>
            <p:ph idx="3" type="pic"/>
          </p:nvPr>
        </p:nvSpPr>
        <p:spPr>
          <a:xfrm>
            <a:off x="6096000" y="2412817"/>
            <a:ext cx="1171500" cy="11715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07" name="Google Shape;207;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150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08" name="Shape 208"/>
        <p:cNvGrpSpPr/>
        <p:nvPr/>
      </p:nvGrpSpPr>
      <p:grpSpPr>
        <a:xfrm>
          <a:off x="0" y="0"/>
          <a:ext cx="0" cy="0"/>
          <a:chOff x="0" y="0"/>
          <a:chExt cx="0" cy="0"/>
        </a:xfrm>
      </p:grpSpPr>
      <p:sp>
        <p:nvSpPr>
          <p:cNvPr id="209" name="Google Shape;209;p38"/>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0" name="Google Shape;210;p38"/>
          <p:cNvSpPr/>
          <p:nvPr>
            <p:ph idx="2" type="pic"/>
          </p:nvPr>
        </p:nvSpPr>
        <p:spPr>
          <a:xfrm>
            <a:off x="6861303" y="0"/>
            <a:ext cx="22827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11" name="Google Shape;21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2" name="Shape 212"/>
        <p:cNvGrpSpPr/>
        <p:nvPr/>
      </p:nvGrpSpPr>
      <p:grpSpPr>
        <a:xfrm>
          <a:off x="0" y="0"/>
          <a:ext cx="0" cy="0"/>
          <a:chOff x="0" y="0"/>
          <a:chExt cx="0" cy="0"/>
        </a:xfrm>
      </p:grpSpPr>
      <p:sp>
        <p:nvSpPr>
          <p:cNvPr id="213" name="Google Shape;213;p39"/>
          <p:cNvSpPr txBox="1"/>
          <p:nvPr>
            <p:ph type="title"/>
          </p:nvPr>
        </p:nvSpPr>
        <p:spPr>
          <a:xfrm>
            <a:off x="5332065" y="710026"/>
            <a:ext cx="30498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4" name="Google Shape;214;p39"/>
          <p:cNvSpPr/>
          <p:nvPr>
            <p:ph idx="2" type="pic"/>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15" name="Google Shape;215;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16" name="Shape 216"/>
        <p:cNvGrpSpPr/>
        <p:nvPr/>
      </p:nvGrpSpPr>
      <p:grpSpPr>
        <a:xfrm>
          <a:off x="0" y="0"/>
          <a:ext cx="0" cy="0"/>
          <a:chOff x="0" y="0"/>
          <a:chExt cx="0" cy="0"/>
        </a:xfrm>
      </p:grpSpPr>
      <p:sp>
        <p:nvSpPr>
          <p:cNvPr id="217" name="Google Shape;217;p40"/>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8" name="Google Shape;218;p40"/>
          <p:cNvSpPr/>
          <p:nvPr>
            <p:ph idx="2" type="pic"/>
          </p:nvPr>
        </p:nvSpPr>
        <p:spPr>
          <a:xfrm>
            <a:off x="5334000" y="0"/>
            <a:ext cx="3810000" cy="171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19" name="Google Shape;219;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1">
  <p:cSld name="OBJECT_1">
    <p:spTree>
      <p:nvGrpSpPr>
        <p:cNvPr id="31" name="Shape 31"/>
        <p:cNvGrpSpPr/>
        <p:nvPr/>
      </p:nvGrpSpPr>
      <p:grpSpPr>
        <a:xfrm>
          <a:off x="0" y="0"/>
          <a:ext cx="0" cy="0"/>
          <a:chOff x="0" y="0"/>
          <a:chExt cx="0" cy="0"/>
        </a:xfrm>
      </p:grpSpPr>
      <p:sp>
        <p:nvSpPr>
          <p:cNvPr id="32" name="Google Shape;32;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pic>
        <p:nvPicPr>
          <p:cNvPr id="33" name="Google Shape;33;p5"/>
          <p:cNvPicPr preferRelativeResize="0"/>
          <p:nvPr/>
        </p:nvPicPr>
        <p:blipFill rotWithShape="1">
          <a:blip r:embed="rId2">
            <a:alphaModFix/>
          </a:blip>
          <a:srcRect b="0" l="0" r="0" t="0"/>
          <a:stretch/>
        </p:blipFill>
        <p:spPr>
          <a:xfrm rot="-5400000">
            <a:off x="5259440" y="-1082501"/>
            <a:ext cx="470900" cy="2635784"/>
          </a:xfrm>
          <a:prstGeom prst="rect">
            <a:avLst/>
          </a:prstGeom>
          <a:noFill/>
          <a:ln>
            <a:noFill/>
          </a:ln>
        </p:spPr>
      </p:pic>
      <p:sp>
        <p:nvSpPr>
          <p:cNvPr id="34" name="Google Shape;3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20" name="Shape 220"/>
        <p:cNvGrpSpPr/>
        <p:nvPr/>
      </p:nvGrpSpPr>
      <p:grpSpPr>
        <a:xfrm>
          <a:off x="0" y="0"/>
          <a:ext cx="0" cy="0"/>
          <a:chOff x="0" y="0"/>
          <a:chExt cx="0" cy="0"/>
        </a:xfrm>
      </p:grpSpPr>
      <p:sp>
        <p:nvSpPr>
          <p:cNvPr id="221" name="Google Shape;221;p41"/>
          <p:cNvSpPr/>
          <p:nvPr>
            <p:ph idx="2" type="pic"/>
          </p:nvPr>
        </p:nvSpPr>
        <p:spPr>
          <a:xfrm>
            <a:off x="762000" y="0"/>
            <a:ext cx="3048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22" name="Google Shape;222;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0_Custom Layout">
  <p:cSld name="170_Custom Layout">
    <p:spTree>
      <p:nvGrpSpPr>
        <p:cNvPr id="223" name="Shape 223"/>
        <p:cNvGrpSpPr/>
        <p:nvPr/>
      </p:nvGrpSpPr>
      <p:grpSpPr>
        <a:xfrm>
          <a:off x="0" y="0"/>
          <a:ext cx="0" cy="0"/>
          <a:chOff x="0" y="0"/>
          <a:chExt cx="0" cy="0"/>
        </a:xfrm>
      </p:grpSpPr>
      <p:sp>
        <p:nvSpPr>
          <p:cNvPr id="224" name="Google Shape;224;p42"/>
          <p:cNvSpPr/>
          <p:nvPr>
            <p:ph idx="2" type="pic"/>
          </p:nvPr>
        </p:nvSpPr>
        <p:spPr>
          <a:xfrm>
            <a:off x="5331618" y="0"/>
            <a:ext cx="38124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25" name="Google Shape;225;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26" name="Shape 226"/>
        <p:cNvGrpSpPr/>
        <p:nvPr/>
      </p:nvGrpSpPr>
      <p:grpSpPr>
        <a:xfrm>
          <a:off x="0" y="0"/>
          <a:ext cx="0" cy="0"/>
          <a:chOff x="0" y="0"/>
          <a:chExt cx="0" cy="0"/>
        </a:xfrm>
      </p:grpSpPr>
      <p:sp>
        <p:nvSpPr>
          <p:cNvPr id="227" name="Google Shape;227;p43"/>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8" name="Google Shape;228;p43"/>
          <p:cNvSpPr/>
          <p:nvPr>
            <p:ph idx="2" type="pic"/>
          </p:nvPr>
        </p:nvSpPr>
        <p:spPr>
          <a:xfrm>
            <a:off x="5334000" y="3429000"/>
            <a:ext cx="3810000" cy="171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29" name="Google Shape;229;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230" name="Shape 230"/>
        <p:cNvGrpSpPr/>
        <p:nvPr/>
      </p:nvGrpSpPr>
      <p:grpSpPr>
        <a:xfrm>
          <a:off x="0" y="0"/>
          <a:ext cx="0" cy="0"/>
          <a:chOff x="0" y="0"/>
          <a:chExt cx="0" cy="0"/>
        </a:xfrm>
      </p:grpSpPr>
      <p:sp>
        <p:nvSpPr>
          <p:cNvPr id="231" name="Google Shape;231;p4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44"/>
          <p:cNvSpPr/>
          <p:nvPr>
            <p:ph idx="2" type="pic"/>
          </p:nvPr>
        </p:nvSpPr>
        <p:spPr>
          <a:xfrm>
            <a:off x="2592840" y="1446775"/>
            <a:ext cx="2924100" cy="29241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33" name="Google Shape;23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34" name="Shape 234"/>
        <p:cNvGrpSpPr/>
        <p:nvPr/>
      </p:nvGrpSpPr>
      <p:grpSpPr>
        <a:xfrm>
          <a:off x="0" y="0"/>
          <a:ext cx="0" cy="0"/>
          <a:chOff x="0" y="0"/>
          <a:chExt cx="0" cy="0"/>
        </a:xfrm>
      </p:grpSpPr>
      <p:sp>
        <p:nvSpPr>
          <p:cNvPr id="235" name="Google Shape;235;p45"/>
          <p:cNvSpPr/>
          <p:nvPr>
            <p:ph idx="2" type="pic"/>
          </p:nvPr>
        </p:nvSpPr>
        <p:spPr>
          <a:xfrm>
            <a:off x="3817620" y="426720"/>
            <a:ext cx="2278500" cy="1287900"/>
          </a:xfrm>
          <a:prstGeom prst="rect">
            <a:avLst/>
          </a:prstGeom>
          <a:solidFill>
            <a:schemeClr val="lt1"/>
          </a:solidFill>
          <a:ln>
            <a:noFill/>
          </a:ln>
          <a:effectLst>
            <a:outerShdw blurRad="762000" rotWithShape="0" algn="t" dir="5400000" dist="254000">
              <a:srgbClr val="000000">
                <a:alpha val="29800"/>
              </a:srgbClr>
            </a:outerShdw>
          </a:effectLst>
        </p:spPr>
      </p:sp>
      <p:sp>
        <p:nvSpPr>
          <p:cNvPr id="236" name="Google Shape;236;p45"/>
          <p:cNvSpPr/>
          <p:nvPr>
            <p:ph idx="3" type="pic"/>
          </p:nvPr>
        </p:nvSpPr>
        <p:spPr>
          <a:xfrm>
            <a:off x="6309360" y="845820"/>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37" name="Google Shape;237;p45"/>
          <p:cNvSpPr/>
          <p:nvPr>
            <p:ph idx="4" type="pic"/>
          </p:nvPr>
        </p:nvSpPr>
        <p:spPr>
          <a:xfrm>
            <a:off x="3817620" y="2573117"/>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38" name="Google Shape;238;p45"/>
          <p:cNvSpPr/>
          <p:nvPr>
            <p:ph idx="5" type="pic"/>
          </p:nvPr>
        </p:nvSpPr>
        <p:spPr>
          <a:xfrm>
            <a:off x="6309360" y="2992217"/>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39" name="Google Shape;239;p45"/>
          <p:cNvSpPr/>
          <p:nvPr>
            <p:ph idx="6" type="pic"/>
          </p:nvPr>
        </p:nvSpPr>
        <p:spPr>
          <a:xfrm>
            <a:off x="6309360" y="845820"/>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0" name="Google Shape;240;p45"/>
          <p:cNvSpPr/>
          <p:nvPr>
            <p:ph idx="7" type="pic"/>
          </p:nvPr>
        </p:nvSpPr>
        <p:spPr>
          <a:xfrm>
            <a:off x="6309360" y="2992217"/>
            <a:ext cx="22785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1" name="Google Shape;241;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50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100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150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50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150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0_Custom Layout">
  <p:cSld name="160_Custom Layout">
    <p:spTree>
      <p:nvGrpSpPr>
        <p:cNvPr id="242" name="Shape 242"/>
        <p:cNvGrpSpPr/>
        <p:nvPr/>
      </p:nvGrpSpPr>
      <p:grpSpPr>
        <a:xfrm>
          <a:off x="0" y="0"/>
          <a:ext cx="0" cy="0"/>
          <a:chOff x="0" y="0"/>
          <a:chExt cx="0" cy="0"/>
        </a:xfrm>
      </p:grpSpPr>
      <p:sp>
        <p:nvSpPr>
          <p:cNvPr id="243" name="Google Shape;243;p46"/>
          <p:cNvSpPr/>
          <p:nvPr>
            <p:ph idx="2" type="pic"/>
          </p:nvPr>
        </p:nvSpPr>
        <p:spPr>
          <a:xfrm>
            <a:off x="3995041" y="411956"/>
            <a:ext cx="1910100" cy="1287900"/>
          </a:xfrm>
          <a:prstGeom prst="rect">
            <a:avLst/>
          </a:prstGeom>
          <a:solidFill>
            <a:schemeClr val="lt1"/>
          </a:solidFill>
          <a:ln>
            <a:noFill/>
          </a:ln>
          <a:effectLst>
            <a:outerShdw blurRad="762000" rotWithShape="0" algn="t" dir="5400000" dist="254000">
              <a:srgbClr val="000000">
                <a:alpha val="29800"/>
              </a:srgbClr>
            </a:outerShdw>
          </a:effectLst>
        </p:spPr>
      </p:sp>
      <p:sp>
        <p:nvSpPr>
          <p:cNvPr id="244" name="Google Shape;244;p46"/>
          <p:cNvSpPr/>
          <p:nvPr>
            <p:ph idx="3" type="pic"/>
          </p:nvPr>
        </p:nvSpPr>
        <p:spPr>
          <a:xfrm>
            <a:off x="6469652" y="845820"/>
            <a:ext cx="19101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5" name="Google Shape;245;p46"/>
          <p:cNvSpPr/>
          <p:nvPr>
            <p:ph idx="4" type="pic"/>
          </p:nvPr>
        </p:nvSpPr>
        <p:spPr>
          <a:xfrm>
            <a:off x="3995041" y="2573117"/>
            <a:ext cx="19101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6" name="Google Shape;246;p46"/>
          <p:cNvSpPr/>
          <p:nvPr>
            <p:ph idx="5" type="pic"/>
          </p:nvPr>
        </p:nvSpPr>
        <p:spPr>
          <a:xfrm>
            <a:off x="6469652" y="2992217"/>
            <a:ext cx="19101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7" name="Google Shape;247;p46"/>
          <p:cNvSpPr/>
          <p:nvPr>
            <p:ph idx="6" type="pic"/>
          </p:nvPr>
        </p:nvSpPr>
        <p:spPr>
          <a:xfrm>
            <a:off x="1520428" y="844154"/>
            <a:ext cx="19101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8" name="Google Shape;248;p46"/>
          <p:cNvSpPr/>
          <p:nvPr>
            <p:ph idx="7" type="pic"/>
          </p:nvPr>
        </p:nvSpPr>
        <p:spPr>
          <a:xfrm>
            <a:off x="1520428" y="2990550"/>
            <a:ext cx="1910100" cy="1287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49" name="Google Shape;249;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25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50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75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100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125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250" name="Shape 250"/>
        <p:cNvGrpSpPr/>
        <p:nvPr/>
      </p:nvGrpSpPr>
      <p:grpSpPr>
        <a:xfrm>
          <a:off x="0" y="0"/>
          <a:ext cx="0" cy="0"/>
          <a:chOff x="0" y="0"/>
          <a:chExt cx="0" cy="0"/>
        </a:xfrm>
      </p:grpSpPr>
      <p:sp>
        <p:nvSpPr>
          <p:cNvPr id="251" name="Google Shape;251;p47"/>
          <p:cNvSpPr/>
          <p:nvPr>
            <p:ph idx="2" type="pic"/>
          </p:nvPr>
        </p:nvSpPr>
        <p:spPr>
          <a:xfrm>
            <a:off x="762000" y="0"/>
            <a:ext cx="22935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a:effectLst>
            <a:outerShdw blurRad="762000" rotWithShape="0" algn="t" dir="5400000" dist="254000">
              <a:srgbClr val="000000">
                <a:alpha val="29800"/>
              </a:srgbClr>
            </a:outerShdw>
          </a:effectLst>
        </p:spPr>
      </p:sp>
      <p:sp>
        <p:nvSpPr>
          <p:cNvPr id="252" name="Google Shape;252;p47"/>
          <p:cNvSpPr/>
          <p:nvPr>
            <p:ph idx="3" type="pic"/>
          </p:nvPr>
        </p:nvSpPr>
        <p:spPr>
          <a:xfrm>
            <a:off x="3055620" y="3429000"/>
            <a:ext cx="5326500" cy="171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53" name="Google Shape;253;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100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254" name="Shape 254"/>
        <p:cNvGrpSpPr/>
        <p:nvPr/>
      </p:nvGrpSpPr>
      <p:grpSpPr>
        <a:xfrm>
          <a:off x="0" y="0"/>
          <a:ext cx="0" cy="0"/>
          <a:chOff x="0" y="0"/>
          <a:chExt cx="0" cy="0"/>
        </a:xfrm>
      </p:grpSpPr>
      <p:sp>
        <p:nvSpPr>
          <p:cNvPr id="255" name="Google Shape;255;p48"/>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6" name="Google Shape;256;p48"/>
          <p:cNvSpPr/>
          <p:nvPr>
            <p:ph idx="2" type="pic"/>
          </p:nvPr>
        </p:nvSpPr>
        <p:spPr>
          <a:xfrm>
            <a:off x="762000" y="3429000"/>
            <a:ext cx="8382000" cy="171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57" name="Google Shape;257;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258" name="Shape 258"/>
        <p:cNvGrpSpPr/>
        <p:nvPr/>
      </p:nvGrpSpPr>
      <p:grpSpPr>
        <a:xfrm>
          <a:off x="0" y="0"/>
          <a:ext cx="0" cy="0"/>
          <a:chOff x="0" y="0"/>
          <a:chExt cx="0" cy="0"/>
        </a:xfrm>
      </p:grpSpPr>
      <p:sp>
        <p:nvSpPr>
          <p:cNvPr id="259" name="Google Shape;259;p49"/>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0" name="Google Shape;260;p49"/>
          <p:cNvSpPr/>
          <p:nvPr>
            <p:ph idx="2" type="pic"/>
          </p:nvPr>
        </p:nvSpPr>
        <p:spPr>
          <a:xfrm>
            <a:off x="5334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61" name="Google Shape;261;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262" name="Shape 262"/>
        <p:cNvGrpSpPr/>
        <p:nvPr/>
      </p:nvGrpSpPr>
      <p:grpSpPr>
        <a:xfrm>
          <a:off x="0" y="0"/>
          <a:ext cx="0" cy="0"/>
          <a:chOff x="0" y="0"/>
          <a:chExt cx="0" cy="0"/>
        </a:xfrm>
      </p:grpSpPr>
      <p:sp>
        <p:nvSpPr>
          <p:cNvPr id="263" name="Google Shape;263;p50"/>
          <p:cNvSpPr txBox="1"/>
          <p:nvPr>
            <p:ph type="title"/>
          </p:nvPr>
        </p:nvSpPr>
        <p:spPr>
          <a:xfrm>
            <a:off x="1521619" y="710026"/>
            <a:ext cx="3050400" cy="15900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4" name="Google Shape;264;p50"/>
          <p:cNvSpPr/>
          <p:nvPr>
            <p:ph idx="2" type="pic"/>
          </p:nvPr>
        </p:nvSpPr>
        <p:spPr>
          <a:xfrm>
            <a:off x="4572000" y="0"/>
            <a:ext cx="4572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65" name="Google Shape;26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2">
  <p:cSld name="OBJECT_2">
    <p:spTree>
      <p:nvGrpSpPr>
        <p:cNvPr id="35"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0" l="0" r="0" t="0"/>
          <a:stretch/>
        </p:blipFill>
        <p:spPr>
          <a:xfrm>
            <a:off x="-15089" y="538902"/>
            <a:ext cx="195769" cy="1250428"/>
          </a:xfrm>
          <a:prstGeom prst="rect">
            <a:avLst/>
          </a:prstGeom>
          <a:noFill/>
          <a:ln>
            <a:noFill/>
          </a:ln>
        </p:spPr>
      </p:pic>
      <p:pic>
        <p:nvPicPr>
          <p:cNvPr id="37" name="Google Shape;37;p6"/>
          <p:cNvPicPr preferRelativeResize="0"/>
          <p:nvPr/>
        </p:nvPicPr>
        <p:blipFill rotWithShape="1">
          <a:blip r:embed="rId3">
            <a:alphaModFix/>
          </a:blip>
          <a:srcRect b="0" l="0" r="0" t="0"/>
          <a:stretch/>
        </p:blipFill>
        <p:spPr>
          <a:xfrm rot="5400000">
            <a:off x="4506149" y="3371246"/>
            <a:ext cx="537277" cy="3007236"/>
          </a:xfrm>
          <a:prstGeom prst="rect">
            <a:avLst/>
          </a:prstGeom>
          <a:noFill/>
          <a:ln>
            <a:noFill/>
          </a:ln>
        </p:spPr>
      </p:pic>
      <p:sp>
        <p:nvSpPr>
          <p:cNvPr id="38" name="Google Shape;38;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266" name="Shape 266"/>
        <p:cNvGrpSpPr/>
        <p:nvPr/>
      </p:nvGrpSpPr>
      <p:grpSpPr>
        <a:xfrm>
          <a:off x="0" y="0"/>
          <a:ext cx="0" cy="0"/>
          <a:chOff x="0" y="0"/>
          <a:chExt cx="0" cy="0"/>
        </a:xfrm>
      </p:grpSpPr>
      <p:sp>
        <p:nvSpPr>
          <p:cNvPr id="267" name="Google Shape;267;p51"/>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8" name="Google Shape;268;p51"/>
          <p:cNvSpPr/>
          <p:nvPr>
            <p:ph idx="2" type="pic"/>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69" name="Google Shape;269;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2_Custom Layout">
  <p:cSld name="152_Custom Layout">
    <p:spTree>
      <p:nvGrpSpPr>
        <p:cNvPr id="270" name="Shape 270"/>
        <p:cNvGrpSpPr/>
        <p:nvPr/>
      </p:nvGrpSpPr>
      <p:grpSpPr>
        <a:xfrm>
          <a:off x="0" y="0"/>
          <a:ext cx="0" cy="0"/>
          <a:chOff x="0" y="0"/>
          <a:chExt cx="0" cy="0"/>
        </a:xfrm>
      </p:grpSpPr>
      <p:sp>
        <p:nvSpPr>
          <p:cNvPr id="271" name="Google Shape;271;p52"/>
          <p:cNvSpPr txBox="1"/>
          <p:nvPr>
            <p:ph type="title"/>
          </p:nvPr>
        </p:nvSpPr>
        <p:spPr>
          <a:xfrm>
            <a:off x="764381"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2" name="Google Shape;272;p52"/>
          <p:cNvSpPr/>
          <p:nvPr>
            <p:ph idx="2" type="pic"/>
          </p:nvPr>
        </p:nvSpPr>
        <p:spPr>
          <a:xfrm>
            <a:off x="4580189"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73" name="Google Shape;27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5_Custom Layout">
  <p:cSld name="145_Custom Layout">
    <p:spTree>
      <p:nvGrpSpPr>
        <p:cNvPr id="274" name="Shape 274"/>
        <p:cNvGrpSpPr/>
        <p:nvPr/>
      </p:nvGrpSpPr>
      <p:grpSpPr>
        <a:xfrm>
          <a:off x="0" y="0"/>
          <a:ext cx="0" cy="0"/>
          <a:chOff x="0" y="0"/>
          <a:chExt cx="0" cy="0"/>
        </a:xfrm>
      </p:grpSpPr>
      <p:sp>
        <p:nvSpPr>
          <p:cNvPr id="275" name="Google Shape;275;p53"/>
          <p:cNvSpPr txBox="1"/>
          <p:nvPr>
            <p:ph type="title"/>
          </p:nvPr>
        </p:nvSpPr>
        <p:spPr>
          <a:xfrm>
            <a:off x="1521619" y="710026"/>
            <a:ext cx="3050400" cy="15900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6" name="Google Shape;276;p53"/>
          <p:cNvSpPr/>
          <p:nvPr>
            <p:ph idx="2" type="pic"/>
          </p:nvPr>
        </p:nvSpPr>
        <p:spPr>
          <a:xfrm>
            <a:off x="764381" y="2571750"/>
            <a:ext cx="83796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77" name="Google Shape;277;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78" name="Shape 278"/>
        <p:cNvGrpSpPr/>
        <p:nvPr/>
      </p:nvGrpSpPr>
      <p:grpSpPr>
        <a:xfrm>
          <a:off x="0" y="0"/>
          <a:ext cx="0" cy="0"/>
          <a:chOff x="0" y="0"/>
          <a:chExt cx="0" cy="0"/>
        </a:xfrm>
      </p:grpSpPr>
      <p:sp>
        <p:nvSpPr>
          <p:cNvPr id="279" name="Google Shape;279;p54"/>
          <p:cNvSpPr txBox="1"/>
          <p:nvPr>
            <p:ph type="title"/>
          </p:nvPr>
        </p:nvSpPr>
        <p:spPr>
          <a:xfrm>
            <a:off x="5326380" y="376796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0" name="Google Shape;280;p54"/>
          <p:cNvSpPr/>
          <p:nvPr>
            <p:ph idx="2" type="pic"/>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81" name="Google Shape;281;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3_Custom Layout">
  <p:cSld name="153_Custom Layout">
    <p:spTree>
      <p:nvGrpSpPr>
        <p:cNvPr id="282" name="Shape 282"/>
        <p:cNvGrpSpPr/>
        <p:nvPr/>
      </p:nvGrpSpPr>
      <p:grpSpPr>
        <a:xfrm>
          <a:off x="0" y="0"/>
          <a:ext cx="0" cy="0"/>
          <a:chOff x="0" y="0"/>
          <a:chExt cx="0" cy="0"/>
        </a:xfrm>
      </p:grpSpPr>
      <p:sp>
        <p:nvSpPr>
          <p:cNvPr id="283" name="Google Shape;283;p55"/>
          <p:cNvSpPr txBox="1"/>
          <p:nvPr>
            <p:ph type="title"/>
          </p:nvPr>
        </p:nvSpPr>
        <p:spPr>
          <a:xfrm>
            <a:off x="764381" y="376796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4" name="Google Shape;284;p55"/>
          <p:cNvSpPr/>
          <p:nvPr>
            <p:ph idx="2" type="pic"/>
          </p:nvPr>
        </p:nvSpPr>
        <p:spPr>
          <a:xfrm>
            <a:off x="4569619"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85" name="Google Shape;285;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86" name="Shape 286"/>
        <p:cNvGrpSpPr/>
        <p:nvPr/>
      </p:nvGrpSpPr>
      <p:grpSpPr>
        <a:xfrm>
          <a:off x="0" y="0"/>
          <a:ext cx="0" cy="0"/>
          <a:chOff x="0" y="0"/>
          <a:chExt cx="0" cy="0"/>
        </a:xfrm>
      </p:grpSpPr>
      <p:sp>
        <p:nvSpPr>
          <p:cNvPr id="287" name="Google Shape;287;p56"/>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289" name="Shape 289"/>
        <p:cNvGrpSpPr/>
        <p:nvPr/>
      </p:nvGrpSpPr>
      <p:grpSpPr>
        <a:xfrm>
          <a:off x="0" y="0"/>
          <a:ext cx="0" cy="0"/>
          <a:chOff x="0" y="0"/>
          <a:chExt cx="0" cy="0"/>
        </a:xfrm>
      </p:grpSpPr>
      <p:sp>
        <p:nvSpPr>
          <p:cNvPr id="290" name="Google Shape;290;p57"/>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57"/>
          <p:cNvSpPr/>
          <p:nvPr>
            <p:ph idx="2" type="pic"/>
          </p:nvPr>
        </p:nvSpPr>
        <p:spPr>
          <a:xfrm>
            <a:off x="4564381" y="426720"/>
            <a:ext cx="4579500" cy="3002400"/>
          </a:xfrm>
          <a:prstGeom prst="rect">
            <a:avLst/>
          </a:prstGeom>
          <a:solidFill>
            <a:schemeClr val="lt1"/>
          </a:solidFill>
          <a:ln>
            <a:noFill/>
          </a:ln>
          <a:effectLst>
            <a:outerShdw blurRad="762000" rotWithShape="0" algn="t" dir="5400000" dist="254000">
              <a:srgbClr val="000000">
                <a:alpha val="29800"/>
              </a:srgbClr>
            </a:outerShdw>
          </a:effectLst>
        </p:spPr>
      </p:sp>
      <p:sp>
        <p:nvSpPr>
          <p:cNvPr id="292" name="Google Shape;292;p57"/>
          <p:cNvSpPr/>
          <p:nvPr>
            <p:ph idx="3" type="pic"/>
          </p:nvPr>
        </p:nvSpPr>
        <p:spPr>
          <a:xfrm>
            <a:off x="2293620" y="3429000"/>
            <a:ext cx="3802500" cy="1714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93" name="Google Shape;293;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100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94" name="Shape 294"/>
        <p:cNvGrpSpPr/>
        <p:nvPr/>
      </p:nvGrpSpPr>
      <p:grpSpPr>
        <a:xfrm>
          <a:off x="0" y="0"/>
          <a:ext cx="0" cy="0"/>
          <a:chOff x="0" y="0"/>
          <a:chExt cx="0" cy="0"/>
        </a:xfrm>
      </p:grpSpPr>
      <p:sp>
        <p:nvSpPr>
          <p:cNvPr id="295" name="Google Shape;295;p58"/>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6" name="Google Shape;296;p58"/>
          <p:cNvSpPr/>
          <p:nvPr>
            <p:ph idx="2" type="pic"/>
          </p:nvPr>
        </p:nvSpPr>
        <p:spPr>
          <a:xfrm>
            <a:off x="6850380" y="0"/>
            <a:ext cx="2293500" cy="3429000"/>
          </a:xfrm>
          <a:prstGeom prst="rect">
            <a:avLst/>
          </a:prstGeom>
          <a:solidFill>
            <a:schemeClr val="lt1"/>
          </a:solidFill>
          <a:ln>
            <a:noFill/>
          </a:ln>
          <a:effectLst>
            <a:outerShdw blurRad="762000" rotWithShape="0" algn="t" dir="5400000" dist="254000">
              <a:srgbClr val="000000">
                <a:alpha val="29800"/>
              </a:srgbClr>
            </a:outerShdw>
          </a:effectLst>
        </p:spPr>
      </p:sp>
      <p:sp>
        <p:nvSpPr>
          <p:cNvPr id="297" name="Google Shape;297;p58"/>
          <p:cNvSpPr/>
          <p:nvPr>
            <p:ph idx="3" type="pic"/>
          </p:nvPr>
        </p:nvSpPr>
        <p:spPr>
          <a:xfrm>
            <a:off x="4564380" y="2141220"/>
            <a:ext cx="2286000" cy="3002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298" name="Google Shape;298;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100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299" name="Shape 299"/>
        <p:cNvGrpSpPr/>
        <p:nvPr/>
      </p:nvGrpSpPr>
      <p:grpSpPr>
        <a:xfrm>
          <a:off x="0" y="0"/>
          <a:ext cx="0" cy="0"/>
          <a:chOff x="0" y="0"/>
          <a:chExt cx="0" cy="0"/>
        </a:xfrm>
      </p:grpSpPr>
      <p:sp>
        <p:nvSpPr>
          <p:cNvPr id="300" name="Google Shape;300;p59"/>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1" name="Google Shape;301;p59"/>
          <p:cNvSpPr/>
          <p:nvPr>
            <p:ph idx="2" type="pic"/>
          </p:nvPr>
        </p:nvSpPr>
        <p:spPr>
          <a:xfrm>
            <a:off x="6850380" y="0"/>
            <a:ext cx="2293500" cy="2560200"/>
          </a:xfrm>
          <a:prstGeom prst="rect">
            <a:avLst/>
          </a:prstGeom>
          <a:solidFill>
            <a:schemeClr val="lt1"/>
          </a:solidFill>
          <a:ln>
            <a:noFill/>
          </a:ln>
          <a:effectLst>
            <a:outerShdw blurRad="762000" rotWithShape="0" algn="t" dir="5400000" dist="254000">
              <a:srgbClr val="000000">
                <a:alpha val="29800"/>
              </a:srgbClr>
            </a:outerShdw>
          </a:effectLst>
        </p:spPr>
      </p:sp>
      <p:sp>
        <p:nvSpPr>
          <p:cNvPr id="302" name="Google Shape;302;p59"/>
          <p:cNvSpPr/>
          <p:nvPr>
            <p:ph idx="3" type="pic"/>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03" name="Google Shape;303;p59"/>
          <p:cNvSpPr/>
          <p:nvPr>
            <p:ph idx="4" type="pic"/>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04" name="Google Shape;304;p59"/>
          <p:cNvSpPr/>
          <p:nvPr>
            <p:ph idx="5" type="pic"/>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05" name="Google Shape;305;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60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4_Custom Layout">
  <p:cSld name="154_Custom Layout">
    <p:spTree>
      <p:nvGrpSpPr>
        <p:cNvPr id="306" name="Shape 306"/>
        <p:cNvGrpSpPr/>
        <p:nvPr/>
      </p:nvGrpSpPr>
      <p:grpSpPr>
        <a:xfrm>
          <a:off x="0" y="0"/>
          <a:ext cx="0" cy="0"/>
          <a:chOff x="0" y="0"/>
          <a:chExt cx="0" cy="0"/>
        </a:xfrm>
      </p:grpSpPr>
      <p:sp>
        <p:nvSpPr>
          <p:cNvPr id="307" name="Google Shape;307;p60"/>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8" name="Google Shape;308;p60"/>
          <p:cNvSpPr/>
          <p:nvPr>
            <p:ph idx="2" type="pic"/>
          </p:nvPr>
        </p:nvSpPr>
        <p:spPr>
          <a:xfrm>
            <a:off x="4572000" y="0"/>
            <a:ext cx="2293500" cy="2571900"/>
          </a:xfrm>
          <a:prstGeom prst="rect">
            <a:avLst/>
          </a:prstGeom>
          <a:solidFill>
            <a:schemeClr val="lt1"/>
          </a:solidFill>
          <a:ln>
            <a:noFill/>
          </a:ln>
          <a:effectLst>
            <a:outerShdw blurRad="762000" rotWithShape="0" algn="t" dir="5400000" dist="254000">
              <a:srgbClr val="000000">
                <a:alpha val="29800"/>
              </a:srgbClr>
            </a:outerShdw>
          </a:effectLst>
        </p:spPr>
      </p:sp>
      <p:sp>
        <p:nvSpPr>
          <p:cNvPr id="309" name="Google Shape;309;p60"/>
          <p:cNvSpPr/>
          <p:nvPr>
            <p:ph idx="3" type="pic"/>
          </p:nvPr>
        </p:nvSpPr>
        <p:spPr>
          <a:xfrm>
            <a:off x="6865620" y="2571750"/>
            <a:ext cx="22785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10" name="Google Shape;31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60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3">
  <p:cSld name="OBJECT_3">
    <p:spTree>
      <p:nvGrpSpPr>
        <p:cNvPr id="39" name="Shape 39"/>
        <p:cNvGrpSpPr/>
        <p:nvPr/>
      </p:nvGrpSpPr>
      <p:grpSpPr>
        <a:xfrm>
          <a:off x="0" y="0"/>
          <a:ext cx="0" cy="0"/>
          <a:chOff x="0" y="0"/>
          <a:chExt cx="0" cy="0"/>
        </a:xfrm>
      </p:grpSpPr>
      <p:sp>
        <p:nvSpPr>
          <p:cNvPr id="40" name="Google Shape;40;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41" name="Google Shape;41;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42" name="Google Shape;42;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43" name="Google Shape;43;p7"/>
          <p:cNvPicPr preferRelativeResize="0"/>
          <p:nvPr/>
        </p:nvPicPr>
        <p:blipFill rotWithShape="1">
          <a:blip r:embed="rId2">
            <a:alphaModFix/>
          </a:blip>
          <a:srcRect b="0" l="0" r="0" t="0"/>
          <a:stretch/>
        </p:blipFill>
        <p:spPr>
          <a:xfrm rot="5400000">
            <a:off x="4303361" y="3371247"/>
            <a:ext cx="537277" cy="3007236"/>
          </a:xfrm>
          <a:prstGeom prst="rect">
            <a:avLst/>
          </a:prstGeom>
          <a:noFill/>
          <a:ln>
            <a:noFill/>
          </a:ln>
        </p:spPr>
      </p:pic>
      <p:pic>
        <p:nvPicPr>
          <p:cNvPr id="44" name="Google Shape;44;p7"/>
          <p:cNvPicPr preferRelativeResize="0"/>
          <p:nvPr/>
        </p:nvPicPr>
        <p:blipFill rotWithShape="1">
          <a:blip r:embed="rId3">
            <a:alphaModFix/>
          </a:blip>
          <a:srcRect b="0" l="0" r="0" t="0"/>
          <a:stretch/>
        </p:blipFill>
        <p:spPr>
          <a:xfrm rot="5400000">
            <a:off x="2964931" y="-610937"/>
            <a:ext cx="227518" cy="145321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1_Custom Layout">
  <p:cSld name="161_Custom Layout">
    <p:spTree>
      <p:nvGrpSpPr>
        <p:cNvPr id="311" name="Shape 311"/>
        <p:cNvGrpSpPr/>
        <p:nvPr/>
      </p:nvGrpSpPr>
      <p:grpSpPr>
        <a:xfrm>
          <a:off x="0" y="0"/>
          <a:ext cx="0" cy="0"/>
          <a:chOff x="0" y="0"/>
          <a:chExt cx="0" cy="0"/>
        </a:xfrm>
      </p:grpSpPr>
      <p:sp>
        <p:nvSpPr>
          <p:cNvPr id="312" name="Google Shape;312;p61"/>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3" name="Google Shape;313;p61"/>
          <p:cNvSpPr/>
          <p:nvPr>
            <p:ph idx="2" type="pic"/>
          </p:nvPr>
        </p:nvSpPr>
        <p:spPr>
          <a:xfrm>
            <a:off x="6944679" y="3463290"/>
            <a:ext cx="2199300" cy="1242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14" name="Google Shape;314;p61"/>
          <p:cNvSpPr/>
          <p:nvPr>
            <p:ph idx="3" type="pic"/>
          </p:nvPr>
        </p:nvSpPr>
        <p:spPr>
          <a:xfrm>
            <a:off x="4572000" y="844154"/>
            <a:ext cx="2293500" cy="3861300"/>
          </a:xfrm>
          <a:prstGeom prst="rect">
            <a:avLst/>
          </a:prstGeom>
          <a:solidFill>
            <a:schemeClr val="lt1"/>
          </a:solidFill>
          <a:ln>
            <a:noFill/>
          </a:ln>
          <a:effectLst>
            <a:outerShdw blurRad="762000" rotWithShape="0" algn="t" dir="5400000" dist="254000">
              <a:srgbClr val="000000">
                <a:alpha val="29800"/>
              </a:srgbClr>
            </a:outerShdw>
          </a:effectLst>
        </p:spPr>
      </p:sp>
      <p:sp>
        <p:nvSpPr>
          <p:cNvPr id="315" name="Google Shape;315;p61"/>
          <p:cNvSpPr/>
          <p:nvPr>
            <p:ph idx="4" type="pic"/>
          </p:nvPr>
        </p:nvSpPr>
        <p:spPr>
          <a:xfrm>
            <a:off x="6944679" y="2153722"/>
            <a:ext cx="2199300" cy="1242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16" name="Google Shape;316;p61"/>
          <p:cNvSpPr/>
          <p:nvPr>
            <p:ph idx="5" type="pic"/>
          </p:nvPr>
        </p:nvSpPr>
        <p:spPr>
          <a:xfrm>
            <a:off x="6944679" y="844154"/>
            <a:ext cx="2199300" cy="1242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17" name="Google Shape;317;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25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50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75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2_Custom Layout">
  <p:cSld name="162_Custom Layout">
    <p:spTree>
      <p:nvGrpSpPr>
        <p:cNvPr id="318" name="Shape 318"/>
        <p:cNvGrpSpPr/>
        <p:nvPr/>
      </p:nvGrpSpPr>
      <p:grpSpPr>
        <a:xfrm>
          <a:off x="0" y="0"/>
          <a:ext cx="0" cy="0"/>
          <a:chOff x="0" y="0"/>
          <a:chExt cx="0" cy="0"/>
        </a:xfrm>
      </p:grpSpPr>
      <p:sp>
        <p:nvSpPr>
          <p:cNvPr id="319" name="Google Shape;319;p62"/>
          <p:cNvSpPr/>
          <p:nvPr>
            <p:ph idx="2" type="pic"/>
          </p:nvPr>
        </p:nvSpPr>
        <p:spPr>
          <a:xfrm>
            <a:off x="4572000" y="3187337"/>
            <a:ext cx="1442400" cy="195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20" name="Google Shape;320;p62"/>
          <p:cNvSpPr/>
          <p:nvPr>
            <p:ph idx="3" type="pic"/>
          </p:nvPr>
        </p:nvSpPr>
        <p:spPr>
          <a:xfrm>
            <a:off x="7701642" y="844154"/>
            <a:ext cx="1442400" cy="195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21" name="Google Shape;321;p62"/>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2" name="Google Shape;322;p62"/>
          <p:cNvSpPr/>
          <p:nvPr>
            <p:ph idx="4" type="pic"/>
          </p:nvPr>
        </p:nvSpPr>
        <p:spPr>
          <a:xfrm>
            <a:off x="6134099" y="1928262"/>
            <a:ext cx="1442400" cy="1956300"/>
          </a:xfrm>
          <a:prstGeom prst="rect">
            <a:avLst/>
          </a:prstGeom>
          <a:solidFill>
            <a:schemeClr val="lt1"/>
          </a:solidFill>
          <a:ln>
            <a:noFill/>
          </a:ln>
          <a:effectLst>
            <a:outerShdw blurRad="762000" rotWithShape="0" algn="t" dir="5400000" dist="254000">
              <a:srgbClr val="000000">
                <a:alpha val="29800"/>
              </a:srgbClr>
            </a:outerShdw>
          </a:effectLst>
        </p:spPr>
      </p:sp>
      <p:sp>
        <p:nvSpPr>
          <p:cNvPr id="323" name="Google Shape;323;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25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50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3_Custom Layout">
  <p:cSld name="163_Custom Layout">
    <p:spTree>
      <p:nvGrpSpPr>
        <p:cNvPr id="324" name="Shape 324"/>
        <p:cNvGrpSpPr/>
        <p:nvPr/>
      </p:nvGrpSpPr>
      <p:grpSpPr>
        <a:xfrm>
          <a:off x="0" y="0"/>
          <a:ext cx="0" cy="0"/>
          <a:chOff x="0" y="0"/>
          <a:chExt cx="0" cy="0"/>
        </a:xfrm>
      </p:grpSpPr>
      <p:sp>
        <p:nvSpPr>
          <p:cNvPr id="325" name="Google Shape;325;p63"/>
          <p:cNvSpPr/>
          <p:nvPr>
            <p:ph idx="2" type="pic"/>
          </p:nvPr>
        </p:nvSpPr>
        <p:spPr>
          <a:xfrm>
            <a:off x="4572000" y="1928262"/>
            <a:ext cx="1442400" cy="195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26" name="Google Shape;326;p63"/>
          <p:cNvSpPr/>
          <p:nvPr>
            <p:ph idx="3" type="pic"/>
          </p:nvPr>
        </p:nvSpPr>
        <p:spPr>
          <a:xfrm>
            <a:off x="7701642" y="1928262"/>
            <a:ext cx="1442400" cy="195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27" name="Google Shape;327;p63"/>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8" name="Google Shape;328;p63"/>
          <p:cNvSpPr/>
          <p:nvPr>
            <p:ph idx="4" type="pic"/>
          </p:nvPr>
        </p:nvSpPr>
        <p:spPr>
          <a:xfrm>
            <a:off x="5749183" y="844154"/>
            <a:ext cx="2185500" cy="3861300"/>
          </a:xfrm>
          <a:prstGeom prst="rect">
            <a:avLst/>
          </a:prstGeom>
          <a:solidFill>
            <a:schemeClr val="lt1"/>
          </a:solidFill>
          <a:ln>
            <a:noFill/>
          </a:ln>
          <a:effectLst>
            <a:outerShdw blurRad="762000" rotWithShape="0" algn="t" dir="5400000" dist="254000">
              <a:srgbClr val="000000">
                <a:alpha val="29800"/>
              </a:srgbClr>
            </a:outerShdw>
          </a:effectLst>
        </p:spPr>
      </p:sp>
      <p:sp>
        <p:nvSpPr>
          <p:cNvPr id="329" name="Google Shape;329;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25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50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330" name="Shape 330"/>
        <p:cNvGrpSpPr/>
        <p:nvPr/>
      </p:nvGrpSpPr>
      <p:grpSpPr>
        <a:xfrm>
          <a:off x="0" y="0"/>
          <a:ext cx="0" cy="0"/>
          <a:chOff x="0" y="0"/>
          <a:chExt cx="0" cy="0"/>
        </a:xfrm>
      </p:grpSpPr>
      <p:sp>
        <p:nvSpPr>
          <p:cNvPr id="331" name="Google Shape;331;p64"/>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2" name="Google Shape;332;p64"/>
          <p:cNvSpPr/>
          <p:nvPr>
            <p:ph idx="2" type="pic"/>
          </p:nvPr>
        </p:nvSpPr>
        <p:spPr>
          <a:xfrm>
            <a:off x="6850380" y="0"/>
            <a:ext cx="2293500" cy="2560200"/>
          </a:xfrm>
          <a:prstGeom prst="rect">
            <a:avLst/>
          </a:prstGeom>
          <a:solidFill>
            <a:schemeClr val="lt1"/>
          </a:solidFill>
          <a:ln>
            <a:noFill/>
          </a:ln>
          <a:effectLst>
            <a:outerShdw blurRad="762000" rotWithShape="0" algn="t" dir="5400000" dist="254000">
              <a:srgbClr val="000000">
                <a:alpha val="29800"/>
              </a:srgbClr>
            </a:outerShdw>
          </a:effectLst>
        </p:spPr>
      </p:sp>
      <p:sp>
        <p:nvSpPr>
          <p:cNvPr id="333" name="Google Shape;333;p64"/>
          <p:cNvSpPr/>
          <p:nvPr>
            <p:ph idx="3" type="pic"/>
          </p:nvPr>
        </p:nvSpPr>
        <p:spPr>
          <a:xfrm>
            <a:off x="4564380" y="-22860"/>
            <a:ext cx="2286000" cy="516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34" name="Google Shape;334;p64"/>
          <p:cNvSpPr/>
          <p:nvPr>
            <p:ph idx="4" type="pic"/>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35" name="Google Shape;335;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60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336" name="Shape 336"/>
        <p:cNvGrpSpPr/>
        <p:nvPr/>
      </p:nvGrpSpPr>
      <p:grpSpPr>
        <a:xfrm>
          <a:off x="0" y="0"/>
          <a:ext cx="0" cy="0"/>
          <a:chOff x="0" y="0"/>
          <a:chExt cx="0" cy="0"/>
        </a:xfrm>
      </p:grpSpPr>
      <p:sp>
        <p:nvSpPr>
          <p:cNvPr id="337" name="Google Shape;337;p65"/>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8" name="Google Shape;338;p65"/>
          <p:cNvSpPr/>
          <p:nvPr>
            <p:ph idx="2" type="pic"/>
          </p:nvPr>
        </p:nvSpPr>
        <p:spPr>
          <a:xfrm>
            <a:off x="6850380" y="0"/>
            <a:ext cx="2293500" cy="5143500"/>
          </a:xfrm>
          <a:prstGeom prst="rect">
            <a:avLst/>
          </a:prstGeom>
          <a:solidFill>
            <a:schemeClr val="lt1"/>
          </a:solidFill>
          <a:ln>
            <a:noFill/>
          </a:ln>
          <a:effectLst>
            <a:outerShdw blurRad="762000" rotWithShape="0" algn="t" dir="5400000" dist="254000">
              <a:srgbClr val="000000">
                <a:alpha val="29800"/>
              </a:srgbClr>
            </a:outerShdw>
          </a:effectLst>
        </p:spPr>
      </p:sp>
      <p:sp>
        <p:nvSpPr>
          <p:cNvPr id="339" name="Google Shape;339;p65"/>
          <p:cNvSpPr/>
          <p:nvPr>
            <p:ph idx="3" type="pic"/>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40" name="Google Shape;340;p65"/>
          <p:cNvSpPr/>
          <p:nvPr>
            <p:ph idx="4" type="pic"/>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41" name="Google Shape;341;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100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342" name="Shape 342"/>
        <p:cNvGrpSpPr/>
        <p:nvPr/>
      </p:nvGrpSpPr>
      <p:grpSpPr>
        <a:xfrm>
          <a:off x="0" y="0"/>
          <a:ext cx="0" cy="0"/>
          <a:chOff x="0" y="0"/>
          <a:chExt cx="0" cy="0"/>
        </a:xfrm>
      </p:grpSpPr>
      <p:sp>
        <p:nvSpPr>
          <p:cNvPr id="343" name="Google Shape;343;p66"/>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4" name="Google Shape;344;p66"/>
          <p:cNvSpPr/>
          <p:nvPr>
            <p:ph idx="2" type="pic"/>
          </p:nvPr>
        </p:nvSpPr>
        <p:spPr>
          <a:xfrm>
            <a:off x="4564380" y="0"/>
            <a:ext cx="4579500" cy="2560200"/>
          </a:xfrm>
          <a:prstGeom prst="rect">
            <a:avLst/>
          </a:prstGeom>
          <a:solidFill>
            <a:schemeClr val="lt1"/>
          </a:solidFill>
          <a:ln>
            <a:noFill/>
          </a:ln>
          <a:effectLst>
            <a:outerShdw blurRad="762000" rotWithShape="0" algn="t" dir="5400000" dist="254000">
              <a:srgbClr val="000000">
                <a:alpha val="29800"/>
              </a:srgbClr>
            </a:outerShdw>
          </a:effectLst>
        </p:spPr>
      </p:sp>
      <p:sp>
        <p:nvSpPr>
          <p:cNvPr id="345" name="Google Shape;345;p66"/>
          <p:cNvSpPr/>
          <p:nvPr>
            <p:ph idx="3" type="pic"/>
          </p:nvPr>
        </p:nvSpPr>
        <p:spPr>
          <a:xfrm>
            <a:off x="4564380" y="256032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46" name="Google Shape;346;p66"/>
          <p:cNvSpPr/>
          <p:nvPr>
            <p:ph idx="4" type="pic"/>
          </p:nvPr>
        </p:nvSpPr>
        <p:spPr>
          <a:xfrm>
            <a:off x="6850380" y="256032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47" name="Google Shape;347;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100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60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348" name="Shape 348"/>
        <p:cNvGrpSpPr/>
        <p:nvPr/>
      </p:nvGrpSpPr>
      <p:grpSpPr>
        <a:xfrm>
          <a:off x="0" y="0"/>
          <a:ext cx="0" cy="0"/>
          <a:chOff x="0" y="0"/>
          <a:chExt cx="0" cy="0"/>
        </a:xfrm>
      </p:grpSpPr>
      <p:sp>
        <p:nvSpPr>
          <p:cNvPr id="349" name="Google Shape;349;p67"/>
          <p:cNvSpPr txBox="1"/>
          <p:nvPr>
            <p:ph type="title"/>
          </p:nvPr>
        </p:nvSpPr>
        <p:spPr>
          <a:xfrm>
            <a:off x="1521619"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0" name="Google Shape;350;p67"/>
          <p:cNvSpPr/>
          <p:nvPr>
            <p:ph idx="2" type="pic"/>
          </p:nvPr>
        </p:nvSpPr>
        <p:spPr>
          <a:xfrm>
            <a:off x="4564380" y="2560320"/>
            <a:ext cx="4579500" cy="2583300"/>
          </a:xfrm>
          <a:prstGeom prst="rect">
            <a:avLst/>
          </a:prstGeom>
          <a:solidFill>
            <a:schemeClr val="lt1"/>
          </a:solidFill>
          <a:ln>
            <a:noFill/>
          </a:ln>
          <a:effectLst>
            <a:outerShdw blurRad="762000" rotWithShape="0" algn="t" dir="5400000" dist="254000">
              <a:srgbClr val="000000">
                <a:alpha val="29800"/>
              </a:srgbClr>
            </a:outerShdw>
          </a:effectLst>
        </p:spPr>
      </p:sp>
      <p:sp>
        <p:nvSpPr>
          <p:cNvPr id="351" name="Google Shape;351;p67"/>
          <p:cNvSpPr/>
          <p:nvPr>
            <p:ph idx="3" type="pic"/>
          </p:nvPr>
        </p:nvSpPr>
        <p:spPr>
          <a:xfrm>
            <a:off x="4564380" y="-22860"/>
            <a:ext cx="22860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52" name="Google Shape;352;p67"/>
          <p:cNvSpPr/>
          <p:nvPr>
            <p:ph idx="4" type="pic"/>
          </p:nvPr>
        </p:nvSpPr>
        <p:spPr>
          <a:xfrm>
            <a:off x="6850380" y="-22860"/>
            <a:ext cx="2293500" cy="2583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53" name="Google Shape;353;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354" name="Shape 354"/>
        <p:cNvGrpSpPr/>
        <p:nvPr/>
      </p:nvGrpSpPr>
      <p:grpSpPr>
        <a:xfrm>
          <a:off x="0" y="0"/>
          <a:ext cx="0" cy="0"/>
          <a:chOff x="0" y="0"/>
          <a:chExt cx="0" cy="0"/>
        </a:xfrm>
      </p:grpSpPr>
      <p:sp>
        <p:nvSpPr>
          <p:cNvPr id="355" name="Google Shape;355;p68"/>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6" name="Google Shape;356;p68"/>
          <p:cNvSpPr/>
          <p:nvPr>
            <p:ph idx="2" type="pic"/>
          </p:nvPr>
        </p:nvSpPr>
        <p:spPr>
          <a:xfrm>
            <a:off x="4572000" y="0"/>
            <a:ext cx="1524000" cy="3429000"/>
          </a:xfrm>
          <a:prstGeom prst="rect">
            <a:avLst/>
          </a:prstGeom>
          <a:solidFill>
            <a:schemeClr val="lt1"/>
          </a:solidFill>
          <a:ln>
            <a:noFill/>
          </a:ln>
          <a:effectLst>
            <a:outerShdw blurRad="762000" rotWithShape="0" algn="t" dir="5400000" dist="254000">
              <a:srgbClr val="000000">
                <a:alpha val="29800"/>
              </a:srgbClr>
            </a:outerShdw>
          </a:effectLst>
        </p:spPr>
      </p:sp>
      <p:sp>
        <p:nvSpPr>
          <p:cNvPr id="357" name="Google Shape;357;p68"/>
          <p:cNvSpPr/>
          <p:nvPr>
            <p:ph idx="3" type="pic"/>
          </p:nvPr>
        </p:nvSpPr>
        <p:spPr>
          <a:xfrm>
            <a:off x="609600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58" name="Google Shape;358;p68"/>
          <p:cNvSpPr/>
          <p:nvPr>
            <p:ph idx="4" type="pic"/>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59" name="Google Shape;359;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60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5_Custom Layout">
  <p:cSld name="165_Custom Layout">
    <p:spTree>
      <p:nvGrpSpPr>
        <p:cNvPr id="360" name="Shape 360"/>
        <p:cNvGrpSpPr/>
        <p:nvPr/>
      </p:nvGrpSpPr>
      <p:grpSpPr>
        <a:xfrm>
          <a:off x="0" y="0"/>
          <a:ext cx="0" cy="0"/>
          <a:chOff x="0" y="0"/>
          <a:chExt cx="0" cy="0"/>
        </a:xfrm>
      </p:grpSpPr>
      <p:sp>
        <p:nvSpPr>
          <p:cNvPr id="361" name="Google Shape;361;p69"/>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2" name="Google Shape;362;p69"/>
          <p:cNvSpPr/>
          <p:nvPr>
            <p:ph idx="2" type="pic"/>
          </p:nvPr>
        </p:nvSpPr>
        <p:spPr>
          <a:xfrm>
            <a:off x="4572000" y="0"/>
            <a:ext cx="1524000" cy="3429000"/>
          </a:xfrm>
          <a:prstGeom prst="rect">
            <a:avLst/>
          </a:prstGeom>
          <a:solidFill>
            <a:schemeClr val="lt1"/>
          </a:solidFill>
          <a:ln>
            <a:noFill/>
          </a:ln>
          <a:effectLst>
            <a:outerShdw blurRad="762000" rotWithShape="0" algn="t" dir="5400000" dist="254000">
              <a:srgbClr val="000000">
                <a:alpha val="29800"/>
              </a:srgbClr>
            </a:outerShdw>
          </a:effectLst>
        </p:spPr>
      </p:sp>
      <p:sp>
        <p:nvSpPr>
          <p:cNvPr id="363" name="Google Shape;363;p69"/>
          <p:cNvSpPr/>
          <p:nvPr>
            <p:ph idx="3" type="pic"/>
          </p:nvPr>
        </p:nvSpPr>
        <p:spPr>
          <a:xfrm>
            <a:off x="609600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64" name="Google Shape;364;p69"/>
          <p:cNvSpPr/>
          <p:nvPr>
            <p:ph idx="4" type="pic"/>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65" name="Google Shape;365;p69"/>
          <p:cNvSpPr/>
          <p:nvPr>
            <p:ph idx="5" type="pic"/>
          </p:nvPr>
        </p:nvSpPr>
        <p:spPr>
          <a:xfrm>
            <a:off x="304681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66" name="Google Shape;36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25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50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75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6_Custom Layout">
  <p:cSld name="166_Custom Layout">
    <p:spTree>
      <p:nvGrpSpPr>
        <p:cNvPr id="367" name="Shape 367"/>
        <p:cNvGrpSpPr/>
        <p:nvPr/>
      </p:nvGrpSpPr>
      <p:grpSpPr>
        <a:xfrm>
          <a:off x="0" y="0"/>
          <a:ext cx="0" cy="0"/>
          <a:chOff x="0" y="0"/>
          <a:chExt cx="0" cy="0"/>
        </a:xfrm>
      </p:grpSpPr>
      <p:sp>
        <p:nvSpPr>
          <p:cNvPr id="368" name="Google Shape;368;p70"/>
          <p:cNvSpPr/>
          <p:nvPr>
            <p:ph idx="2" type="pic"/>
          </p:nvPr>
        </p:nvSpPr>
        <p:spPr>
          <a:xfrm>
            <a:off x="4572000" y="0"/>
            <a:ext cx="1524000" cy="3429000"/>
          </a:xfrm>
          <a:prstGeom prst="rect">
            <a:avLst/>
          </a:prstGeom>
          <a:solidFill>
            <a:schemeClr val="lt1"/>
          </a:solidFill>
          <a:ln>
            <a:noFill/>
          </a:ln>
          <a:effectLst>
            <a:outerShdw blurRad="762000" rotWithShape="0" algn="t" dir="5400000" dist="254000">
              <a:srgbClr val="000000">
                <a:alpha val="29800"/>
              </a:srgbClr>
            </a:outerShdw>
          </a:effectLst>
        </p:spPr>
      </p:sp>
      <p:sp>
        <p:nvSpPr>
          <p:cNvPr id="369" name="Google Shape;369;p70"/>
          <p:cNvSpPr/>
          <p:nvPr>
            <p:ph idx="3" type="pic"/>
          </p:nvPr>
        </p:nvSpPr>
        <p:spPr>
          <a:xfrm>
            <a:off x="609600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0" name="Google Shape;370;p70"/>
          <p:cNvSpPr/>
          <p:nvPr>
            <p:ph idx="4" type="pic"/>
          </p:nvPr>
        </p:nvSpPr>
        <p:spPr>
          <a:xfrm>
            <a:off x="762000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1" name="Google Shape;371;p70"/>
          <p:cNvSpPr/>
          <p:nvPr>
            <p:ph idx="5" type="pic"/>
          </p:nvPr>
        </p:nvSpPr>
        <p:spPr>
          <a:xfrm>
            <a:off x="3046810" y="171450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2" name="Google Shape;372;p70"/>
          <p:cNvSpPr/>
          <p:nvPr>
            <p:ph idx="6" type="pic"/>
          </p:nvPr>
        </p:nvSpPr>
        <p:spPr>
          <a:xfrm>
            <a:off x="1522810" y="0"/>
            <a:ext cx="1524000" cy="3429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3" name="Google Shape;373;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25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50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75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100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3 1">
  <p:cSld name="OBJECT_3_1">
    <p:spTree>
      <p:nvGrpSpPr>
        <p:cNvPr id="45" name="Shape 45"/>
        <p:cNvGrpSpPr/>
        <p:nvPr/>
      </p:nvGrpSpPr>
      <p:grpSpPr>
        <a:xfrm>
          <a:off x="0" y="0"/>
          <a:ext cx="0" cy="0"/>
          <a:chOff x="0" y="0"/>
          <a:chExt cx="0" cy="0"/>
        </a:xfrm>
      </p:grpSpPr>
      <p:sp>
        <p:nvSpPr>
          <p:cNvPr id="46" name="Google Shape;46;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47" name="Google Shape;47;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48" name="Google Shape;48;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49" name="Google Shape;49;p8"/>
          <p:cNvPicPr preferRelativeResize="0"/>
          <p:nvPr/>
        </p:nvPicPr>
        <p:blipFill rotWithShape="1">
          <a:blip r:embed="rId2">
            <a:alphaModFix/>
          </a:blip>
          <a:srcRect b="0" l="0" r="0" t="0"/>
          <a:stretch/>
        </p:blipFill>
        <p:spPr>
          <a:xfrm rot="5400000">
            <a:off x="4303361" y="3371247"/>
            <a:ext cx="537277" cy="3007236"/>
          </a:xfrm>
          <a:prstGeom prst="rect">
            <a:avLst/>
          </a:prstGeom>
          <a:noFill/>
          <a:ln>
            <a:noFill/>
          </a:ln>
        </p:spPr>
      </p:pic>
      <p:pic>
        <p:nvPicPr>
          <p:cNvPr id="50" name="Google Shape;50;p8"/>
          <p:cNvPicPr preferRelativeResize="0"/>
          <p:nvPr/>
        </p:nvPicPr>
        <p:blipFill rotWithShape="1">
          <a:blip r:embed="rId3">
            <a:alphaModFix/>
          </a:blip>
          <a:srcRect b="0" l="0" r="0" t="0"/>
          <a:stretch/>
        </p:blipFill>
        <p:spPr>
          <a:xfrm rot="5400000">
            <a:off x="2964931" y="-610937"/>
            <a:ext cx="227518" cy="145321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374" name="Shape 374"/>
        <p:cNvGrpSpPr/>
        <p:nvPr/>
      </p:nvGrpSpPr>
      <p:grpSpPr>
        <a:xfrm>
          <a:off x="0" y="0"/>
          <a:ext cx="0" cy="0"/>
          <a:chOff x="0" y="0"/>
          <a:chExt cx="0" cy="0"/>
        </a:xfrm>
      </p:grpSpPr>
      <p:sp>
        <p:nvSpPr>
          <p:cNvPr id="375" name="Google Shape;375;p71"/>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6" name="Google Shape;376;p71"/>
          <p:cNvSpPr/>
          <p:nvPr>
            <p:ph idx="2" type="pic"/>
          </p:nvPr>
        </p:nvSpPr>
        <p:spPr>
          <a:xfrm>
            <a:off x="4511040" y="1628546"/>
            <a:ext cx="1645800" cy="2320800"/>
          </a:xfrm>
          <a:prstGeom prst="rect">
            <a:avLst/>
          </a:prstGeom>
          <a:solidFill>
            <a:schemeClr val="lt1"/>
          </a:solidFill>
          <a:ln>
            <a:noFill/>
          </a:ln>
          <a:effectLst>
            <a:outerShdw blurRad="762000" rotWithShape="0" algn="t" dir="5400000" dist="254000">
              <a:srgbClr val="000000">
                <a:alpha val="29800"/>
              </a:srgbClr>
            </a:outerShdw>
          </a:effectLst>
        </p:spPr>
      </p:sp>
      <p:sp>
        <p:nvSpPr>
          <p:cNvPr id="377" name="Google Shape;377;p71"/>
          <p:cNvSpPr/>
          <p:nvPr>
            <p:ph idx="3" type="pic"/>
          </p:nvPr>
        </p:nvSpPr>
        <p:spPr>
          <a:xfrm>
            <a:off x="6096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8" name="Google Shape;378;p71"/>
          <p:cNvSpPr/>
          <p:nvPr>
            <p:ph idx="4" type="pic"/>
          </p:nvPr>
        </p:nvSpPr>
        <p:spPr>
          <a:xfrm>
            <a:off x="7620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79" name="Google Shape;379;p71"/>
          <p:cNvSpPr/>
          <p:nvPr>
            <p:ph idx="5" type="pic"/>
          </p:nvPr>
        </p:nvSpPr>
        <p:spPr>
          <a:xfrm>
            <a:off x="3048000"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0" name="Google Shape;380;p71"/>
          <p:cNvSpPr/>
          <p:nvPr>
            <p:ph idx="6" type="pic"/>
          </p:nvPr>
        </p:nvSpPr>
        <p:spPr>
          <a:xfrm>
            <a:off x="1521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1" name="Google Shape;381;p71"/>
          <p:cNvSpPr/>
          <p:nvPr>
            <p:ph idx="7" type="pic"/>
          </p:nvPr>
        </p:nvSpPr>
        <p:spPr>
          <a:xfrm>
            <a:off x="-4762"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2" name="Google Shape;382;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9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150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120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60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30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383" name="Shape 383"/>
        <p:cNvGrpSpPr/>
        <p:nvPr/>
      </p:nvGrpSpPr>
      <p:grpSpPr>
        <a:xfrm>
          <a:off x="0" y="0"/>
          <a:ext cx="0" cy="0"/>
          <a:chOff x="0" y="0"/>
          <a:chExt cx="0" cy="0"/>
        </a:xfrm>
      </p:grpSpPr>
      <p:sp>
        <p:nvSpPr>
          <p:cNvPr id="384" name="Google Shape;384;p72"/>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5" name="Google Shape;385;p72"/>
          <p:cNvSpPr/>
          <p:nvPr>
            <p:ph idx="2" type="pic"/>
          </p:nvPr>
        </p:nvSpPr>
        <p:spPr>
          <a:xfrm>
            <a:off x="2446020" y="1714500"/>
            <a:ext cx="1524000" cy="2148900"/>
          </a:xfrm>
          <a:prstGeom prst="rect">
            <a:avLst/>
          </a:prstGeom>
          <a:solidFill>
            <a:schemeClr val="lt1"/>
          </a:solidFill>
          <a:ln>
            <a:noFill/>
          </a:ln>
          <a:effectLst>
            <a:outerShdw blurRad="762000" rotWithShape="0" algn="t" dir="5400000" dist="254000">
              <a:srgbClr val="000000">
                <a:alpha val="29800"/>
              </a:srgbClr>
            </a:outerShdw>
          </a:effectLst>
        </p:spPr>
      </p:sp>
      <p:sp>
        <p:nvSpPr>
          <p:cNvPr id="386" name="Google Shape;386;p72"/>
          <p:cNvSpPr/>
          <p:nvPr>
            <p:ph idx="3" type="pic"/>
          </p:nvPr>
        </p:nvSpPr>
        <p:spPr>
          <a:xfrm>
            <a:off x="4132421"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7" name="Google Shape;387;p72"/>
          <p:cNvSpPr/>
          <p:nvPr>
            <p:ph idx="4" type="pic"/>
          </p:nvPr>
        </p:nvSpPr>
        <p:spPr>
          <a:xfrm>
            <a:off x="5818823"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8" name="Google Shape;388;p72"/>
          <p:cNvSpPr/>
          <p:nvPr>
            <p:ph idx="5" type="pic"/>
          </p:nvPr>
        </p:nvSpPr>
        <p:spPr>
          <a:xfrm>
            <a:off x="759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89" name="Google Shape;389;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90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60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7_Custom Layout">
  <p:cSld name="167_Custom Layout">
    <p:spTree>
      <p:nvGrpSpPr>
        <p:cNvPr id="390" name="Shape 390"/>
        <p:cNvGrpSpPr/>
        <p:nvPr/>
      </p:nvGrpSpPr>
      <p:grpSpPr>
        <a:xfrm>
          <a:off x="0" y="0"/>
          <a:ext cx="0" cy="0"/>
          <a:chOff x="0" y="0"/>
          <a:chExt cx="0" cy="0"/>
        </a:xfrm>
      </p:grpSpPr>
      <p:sp>
        <p:nvSpPr>
          <p:cNvPr id="391" name="Google Shape;391;p73"/>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2" name="Google Shape;392;p73"/>
          <p:cNvSpPr/>
          <p:nvPr>
            <p:ph idx="2" type="pic"/>
          </p:nvPr>
        </p:nvSpPr>
        <p:spPr>
          <a:xfrm>
            <a:off x="2302806" y="1714500"/>
            <a:ext cx="1447200" cy="2148900"/>
          </a:xfrm>
          <a:prstGeom prst="rect">
            <a:avLst/>
          </a:prstGeom>
          <a:solidFill>
            <a:schemeClr val="lt1"/>
          </a:solidFill>
          <a:ln>
            <a:noFill/>
          </a:ln>
          <a:effectLst>
            <a:outerShdw blurRad="762000" rotWithShape="0" algn="t" dir="5400000" dist="254000">
              <a:srgbClr val="000000">
                <a:alpha val="29800"/>
              </a:srgbClr>
            </a:outerShdw>
          </a:effectLst>
        </p:spPr>
      </p:sp>
      <p:sp>
        <p:nvSpPr>
          <p:cNvPr id="393" name="Google Shape;393;p73"/>
          <p:cNvSpPr/>
          <p:nvPr>
            <p:ph idx="3" type="pic"/>
          </p:nvPr>
        </p:nvSpPr>
        <p:spPr>
          <a:xfrm>
            <a:off x="759619" y="1714500"/>
            <a:ext cx="14523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94" name="Google Shape;394;p73"/>
          <p:cNvSpPr/>
          <p:nvPr>
            <p:ph idx="4" type="pic"/>
          </p:nvPr>
        </p:nvSpPr>
        <p:spPr>
          <a:xfrm>
            <a:off x="3841061" y="1714500"/>
            <a:ext cx="14523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95" name="Google Shape;395;p73"/>
          <p:cNvSpPr/>
          <p:nvPr>
            <p:ph idx="5" type="pic"/>
          </p:nvPr>
        </p:nvSpPr>
        <p:spPr>
          <a:xfrm>
            <a:off x="6927434" y="1714500"/>
            <a:ext cx="14523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96" name="Google Shape;396;p73"/>
          <p:cNvSpPr/>
          <p:nvPr>
            <p:ph idx="6" type="pic"/>
          </p:nvPr>
        </p:nvSpPr>
        <p:spPr>
          <a:xfrm>
            <a:off x="5384249" y="1714500"/>
            <a:ext cx="14523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397" name="Google Shape;397;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25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50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75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100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398" name="Shape 398"/>
        <p:cNvGrpSpPr/>
        <p:nvPr/>
      </p:nvGrpSpPr>
      <p:grpSpPr>
        <a:xfrm>
          <a:off x="0" y="0"/>
          <a:ext cx="0" cy="0"/>
          <a:chOff x="0" y="0"/>
          <a:chExt cx="0" cy="0"/>
        </a:xfrm>
      </p:grpSpPr>
      <p:sp>
        <p:nvSpPr>
          <p:cNvPr id="399" name="Google Shape;399;p74"/>
          <p:cNvSpPr txBox="1"/>
          <p:nvPr>
            <p:ph type="title"/>
          </p:nvPr>
        </p:nvSpPr>
        <p:spPr>
          <a:xfrm>
            <a:off x="1521618" y="710026"/>
            <a:ext cx="30429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0" name="Google Shape;400;p74"/>
          <p:cNvSpPr/>
          <p:nvPr>
            <p:ph idx="2" type="pic"/>
          </p:nvPr>
        </p:nvSpPr>
        <p:spPr>
          <a:xfrm>
            <a:off x="4564380" y="-22860"/>
            <a:ext cx="2286000" cy="516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01" name="Google Shape;401;p74"/>
          <p:cNvSpPr/>
          <p:nvPr/>
        </p:nvSpPr>
        <p:spPr>
          <a:xfrm>
            <a:off x="6850380" y="-22860"/>
            <a:ext cx="2293500" cy="5166300"/>
          </a:xfrm>
          <a:prstGeom prst="rect">
            <a:avLst/>
          </a:prstGeom>
          <a:solidFill>
            <a:srgbClr val="B4B4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sp>
        <p:nvSpPr>
          <p:cNvPr id="402" name="Google Shape;402;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2" presetSubtype="2">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1000"/>
                                        <p:tgtEl>
                                          <p:spTgt spid="4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403" name="Shape 403"/>
        <p:cNvGrpSpPr/>
        <p:nvPr/>
      </p:nvGrpSpPr>
      <p:grpSpPr>
        <a:xfrm>
          <a:off x="0" y="0"/>
          <a:ext cx="0" cy="0"/>
          <a:chOff x="0" y="0"/>
          <a:chExt cx="0" cy="0"/>
        </a:xfrm>
      </p:grpSpPr>
      <p:sp>
        <p:nvSpPr>
          <p:cNvPr id="404" name="Google Shape;404;p75"/>
          <p:cNvSpPr txBox="1"/>
          <p:nvPr>
            <p:ph type="title"/>
          </p:nvPr>
        </p:nvSpPr>
        <p:spPr>
          <a:xfrm>
            <a:off x="2283618"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5" name="Google Shape;405;p75"/>
          <p:cNvSpPr/>
          <p:nvPr>
            <p:ph idx="2" type="pic"/>
          </p:nvPr>
        </p:nvSpPr>
        <p:spPr>
          <a:xfrm>
            <a:off x="5334000" y="851306"/>
            <a:ext cx="3040500" cy="3431100"/>
          </a:xfrm>
          <a:prstGeom prst="rect">
            <a:avLst/>
          </a:prstGeom>
          <a:solidFill>
            <a:schemeClr val="lt1"/>
          </a:solidFill>
          <a:ln>
            <a:noFill/>
          </a:ln>
          <a:effectLst>
            <a:outerShdw blurRad="762000" rotWithShape="0" algn="t" dir="5400000" dist="254000">
              <a:srgbClr val="000000">
                <a:alpha val="29800"/>
              </a:srgbClr>
            </a:outerShdw>
          </a:effectLst>
        </p:spPr>
      </p:sp>
      <p:sp>
        <p:nvSpPr>
          <p:cNvPr id="406" name="Google Shape;406;p75"/>
          <p:cNvSpPr/>
          <p:nvPr/>
        </p:nvSpPr>
        <p:spPr>
          <a:xfrm>
            <a:off x="0" y="855239"/>
            <a:ext cx="1531500" cy="3427200"/>
          </a:xfrm>
          <a:prstGeom prst="rect">
            <a:avLst/>
          </a:prstGeom>
          <a:solidFill>
            <a:srgbClr val="B4B4B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sp>
        <p:nvSpPr>
          <p:cNvPr id="407" name="Google Shape;407;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2" presetSubtype="8">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1000"/>
                                        <p:tgtEl>
                                          <p:spTgt spid="4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408" name="Shape 408"/>
        <p:cNvGrpSpPr/>
        <p:nvPr/>
      </p:nvGrpSpPr>
      <p:grpSpPr>
        <a:xfrm>
          <a:off x="0" y="0"/>
          <a:ext cx="0" cy="0"/>
          <a:chOff x="0" y="0"/>
          <a:chExt cx="0" cy="0"/>
        </a:xfrm>
      </p:grpSpPr>
      <p:sp>
        <p:nvSpPr>
          <p:cNvPr id="409" name="Google Shape;409;p76"/>
          <p:cNvSpPr/>
          <p:nvPr>
            <p:ph idx="2" type="pic"/>
          </p:nvPr>
        </p:nvSpPr>
        <p:spPr>
          <a:xfrm>
            <a:off x="762000" y="0"/>
            <a:ext cx="8382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10" name="Google Shape;410;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411" name="Shape 411"/>
        <p:cNvGrpSpPr/>
        <p:nvPr/>
      </p:nvGrpSpPr>
      <p:grpSpPr>
        <a:xfrm>
          <a:off x="0" y="0"/>
          <a:ext cx="0" cy="0"/>
          <a:chOff x="0" y="0"/>
          <a:chExt cx="0" cy="0"/>
        </a:xfrm>
      </p:grpSpPr>
      <p:sp>
        <p:nvSpPr>
          <p:cNvPr id="412" name="Google Shape;412;p77"/>
          <p:cNvSpPr/>
          <p:nvPr>
            <p:ph idx="2" type="pic"/>
          </p:nvPr>
        </p:nvSpPr>
        <p:spPr>
          <a:xfrm>
            <a:off x="762000" y="0"/>
            <a:ext cx="8382000" cy="301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13" name="Google Shape;413;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showMasterSp="0">
  <p:cSld name="44_Custom Layout">
    <p:bg>
      <p:bgPr>
        <a:blipFill>
          <a:blip r:embed="rId2">
            <a:alphaModFix/>
          </a:blip>
          <a:stretch>
            <a:fillRect/>
          </a:stretch>
        </a:blipFill>
      </p:bgPr>
    </p:bg>
    <p:spTree>
      <p:nvGrpSpPr>
        <p:cNvPr id="414" name="Shape 414"/>
        <p:cNvGrpSpPr/>
        <p:nvPr/>
      </p:nvGrpSpPr>
      <p:grpSpPr>
        <a:xfrm>
          <a:off x="0" y="0"/>
          <a:ext cx="0" cy="0"/>
          <a:chOff x="0" y="0"/>
          <a:chExt cx="0" cy="0"/>
        </a:xfrm>
      </p:grpSpPr>
      <p:sp>
        <p:nvSpPr>
          <p:cNvPr id="415" name="Google Shape;415;p78"/>
          <p:cNvSpPr/>
          <p:nvPr>
            <p:ph idx="2" type="pic"/>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16" name="Google Shape;416;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17" name="Shape 417"/>
        <p:cNvGrpSpPr/>
        <p:nvPr/>
      </p:nvGrpSpPr>
      <p:grpSpPr>
        <a:xfrm>
          <a:off x="0" y="0"/>
          <a:ext cx="0" cy="0"/>
          <a:chOff x="0" y="0"/>
          <a:chExt cx="0" cy="0"/>
        </a:xfrm>
      </p:grpSpPr>
      <p:sp>
        <p:nvSpPr>
          <p:cNvPr id="418" name="Google Shape;418;p79"/>
          <p:cNvSpPr txBox="1"/>
          <p:nvPr>
            <p:ph type="title"/>
          </p:nvPr>
        </p:nvSpPr>
        <p:spPr>
          <a:xfrm>
            <a:off x="1521619" y="3308446"/>
            <a:ext cx="3812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9" name="Google Shape;419;p79"/>
          <p:cNvSpPr/>
          <p:nvPr>
            <p:ph idx="2" type="pic"/>
          </p:nvPr>
        </p:nvSpPr>
        <p:spPr>
          <a:xfrm>
            <a:off x="1521619" y="870586"/>
            <a:ext cx="2219700" cy="1683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20" name="Google Shape;420;p79"/>
          <p:cNvSpPr/>
          <p:nvPr>
            <p:ph idx="3" type="pic"/>
          </p:nvPr>
        </p:nvSpPr>
        <p:spPr>
          <a:xfrm>
            <a:off x="6159954" y="870586"/>
            <a:ext cx="2219700" cy="1683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21" name="Google Shape;421;p79"/>
          <p:cNvSpPr/>
          <p:nvPr>
            <p:ph idx="4" type="pic"/>
          </p:nvPr>
        </p:nvSpPr>
        <p:spPr>
          <a:xfrm>
            <a:off x="3840787" y="870586"/>
            <a:ext cx="2219700" cy="1683900"/>
          </a:xfrm>
          <a:prstGeom prst="rect">
            <a:avLst/>
          </a:prstGeom>
          <a:solidFill>
            <a:schemeClr val="lt1"/>
          </a:solidFill>
          <a:ln>
            <a:noFill/>
          </a:ln>
          <a:effectLst>
            <a:outerShdw blurRad="762000" rotWithShape="0" algn="t" dir="5400000" dist="254000">
              <a:srgbClr val="000000">
                <a:alpha val="29800"/>
              </a:srgbClr>
            </a:outerShdw>
          </a:effectLst>
        </p:spPr>
      </p:sp>
      <p:sp>
        <p:nvSpPr>
          <p:cNvPr id="422" name="Google Shape;422;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160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130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7_Custom Layout">
  <p:cSld name="177_Custom Layout">
    <p:spTree>
      <p:nvGrpSpPr>
        <p:cNvPr id="423" name="Shape 423"/>
        <p:cNvGrpSpPr/>
        <p:nvPr/>
      </p:nvGrpSpPr>
      <p:grpSpPr>
        <a:xfrm>
          <a:off x="0" y="0"/>
          <a:ext cx="0" cy="0"/>
          <a:chOff x="0" y="0"/>
          <a:chExt cx="0" cy="0"/>
        </a:xfrm>
      </p:grpSpPr>
      <p:sp>
        <p:nvSpPr>
          <p:cNvPr id="424" name="Google Shape;424;p80"/>
          <p:cNvSpPr txBox="1"/>
          <p:nvPr>
            <p:ph type="title"/>
          </p:nvPr>
        </p:nvSpPr>
        <p:spPr>
          <a:xfrm>
            <a:off x="1521619" y="3308446"/>
            <a:ext cx="3812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5" name="Google Shape;425;p80"/>
          <p:cNvSpPr/>
          <p:nvPr>
            <p:ph idx="2" type="pic"/>
          </p:nvPr>
        </p:nvSpPr>
        <p:spPr>
          <a:xfrm>
            <a:off x="1521619" y="870586"/>
            <a:ext cx="1630800" cy="1683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26" name="Google Shape;426;p80"/>
          <p:cNvSpPr/>
          <p:nvPr>
            <p:ph idx="3" type="pic"/>
          </p:nvPr>
        </p:nvSpPr>
        <p:spPr>
          <a:xfrm>
            <a:off x="5006498" y="870586"/>
            <a:ext cx="1630800" cy="1683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27" name="Google Shape;427;p80"/>
          <p:cNvSpPr/>
          <p:nvPr>
            <p:ph idx="4" type="pic"/>
          </p:nvPr>
        </p:nvSpPr>
        <p:spPr>
          <a:xfrm>
            <a:off x="6748939" y="870586"/>
            <a:ext cx="1630800" cy="1683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28" name="Google Shape;428;p80"/>
          <p:cNvSpPr/>
          <p:nvPr>
            <p:ph idx="5" type="pic"/>
          </p:nvPr>
        </p:nvSpPr>
        <p:spPr>
          <a:xfrm>
            <a:off x="3264059" y="870586"/>
            <a:ext cx="1630800" cy="1683900"/>
          </a:xfrm>
          <a:prstGeom prst="rect">
            <a:avLst/>
          </a:prstGeom>
          <a:solidFill>
            <a:schemeClr val="lt1"/>
          </a:solidFill>
          <a:ln>
            <a:noFill/>
          </a:ln>
          <a:effectLst>
            <a:outerShdw blurRad="762000" rotWithShape="0" algn="t" dir="5400000" dist="254000">
              <a:srgbClr val="000000">
                <a:alpha val="29800"/>
              </a:srgbClr>
            </a:outerShdw>
          </a:effectLst>
        </p:spPr>
      </p:sp>
      <p:sp>
        <p:nvSpPr>
          <p:cNvPr id="429" name="Google Shape;429;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160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190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130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3 1 1">
  <p:cSld name="OBJECT_3_1_1">
    <p:spTree>
      <p:nvGrpSpPr>
        <p:cNvPr id="51" name="Shape 51"/>
        <p:cNvGrpSpPr/>
        <p:nvPr/>
      </p:nvGrpSpPr>
      <p:grpSpPr>
        <a:xfrm>
          <a:off x="0" y="0"/>
          <a:ext cx="0" cy="0"/>
          <a:chOff x="0" y="0"/>
          <a:chExt cx="0" cy="0"/>
        </a:xfrm>
      </p:grpSpPr>
      <p:sp>
        <p:nvSpPr>
          <p:cNvPr id="52" name="Google Shape;52;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53" name="Google Shape;53;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54" name="Google Shape;54;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55" name="Google Shape;55;p9"/>
          <p:cNvPicPr preferRelativeResize="0"/>
          <p:nvPr/>
        </p:nvPicPr>
        <p:blipFill rotWithShape="1">
          <a:blip r:embed="rId2">
            <a:alphaModFix/>
          </a:blip>
          <a:srcRect b="0" l="0" r="0" t="0"/>
          <a:stretch/>
        </p:blipFill>
        <p:spPr>
          <a:xfrm rot="5400000">
            <a:off x="4303361" y="3371247"/>
            <a:ext cx="537277" cy="3007236"/>
          </a:xfrm>
          <a:prstGeom prst="rect">
            <a:avLst/>
          </a:prstGeom>
          <a:noFill/>
          <a:ln>
            <a:noFill/>
          </a:ln>
        </p:spPr>
      </p:pic>
      <p:pic>
        <p:nvPicPr>
          <p:cNvPr id="56" name="Google Shape;56;p9"/>
          <p:cNvPicPr preferRelativeResize="0"/>
          <p:nvPr/>
        </p:nvPicPr>
        <p:blipFill rotWithShape="1">
          <a:blip r:embed="rId2">
            <a:alphaModFix/>
          </a:blip>
          <a:srcRect b="0" l="0" r="0" t="0"/>
          <a:stretch/>
        </p:blipFill>
        <p:spPr>
          <a:xfrm rot="10800000">
            <a:off x="-1" y="650021"/>
            <a:ext cx="537277" cy="300723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4_Custom Layout">
  <p:cSld name="164_Custom Layout">
    <p:spTree>
      <p:nvGrpSpPr>
        <p:cNvPr id="430" name="Shape 430"/>
        <p:cNvGrpSpPr/>
        <p:nvPr/>
      </p:nvGrpSpPr>
      <p:grpSpPr>
        <a:xfrm>
          <a:off x="0" y="0"/>
          <a:ext cx="0" cy="0"/>
          <a:chOff x="0" y="0"/>
          <a:chExt cx="0" cy="0"/>
        </a:xfrm>
      </p:grpSpPr>
      <p:sp>
        <p:nvSpPr>
          <p:cNvPr id="431" name="Google Shape;431;p81"/>
          <p:cNvSpPr/>
          <p:nvPr>
            <p:ph idx="2" type="pic"/>
          </p:nvPr>
        </p:nvSpPr>
        <p:spPr>
          <a:xfrm>
            <a:off x="1521618" y="844154"/>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2" name="Google Shape;432;p81"/>
          <p:cNvSpPr/>
          <p:nvPr>
            <p:ph idx="3" type="pic"/>
          </p:nvPr>
        </p:nvSpPr>
        <p:spPr>
          <a:xfrm>
            <a:off x="1521618" y="373797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3" name="Google Shape;433;p81"/>
          <p:cNvSpPr/>
          <p:nvPr>
            <p:ph idx="4" type="pic"/>
          </p:nvPr>
        </p:nvSpPr>
        <p:spPr>
          <a:xfrm>
            <a:off x="3071609" y="844154"/>
            <a:ext cx="1512000" cy="1405500"/>
          </a:xfrm>
          <a:prstGeom prst="rect">
            <a:avLst/>
          </a:prstGeom>
          <a:solidFill>
            <a:schemeClr val="lt1"/>
          </a:solidFill>
          <a:ln>
            <a:noFill/>
          </a:ln>
          <a:effectLst>
            <a:outerShdw blurRad="762000" rotWithShape="0" algn="t" dir="5400000" dist="254000">
              <a:srgbClr val="000000">
                <a:alpha val="29800"/>
              </a:srgbClr>
            </a:outerShdw>
          </a:effectLst>
        </p:spPr>
      </p:sp>
      <p:sp>
        <p:nvSpPr>
          <p:cNvPr id="434" name="Google Shape;434;p81"/>
          <p:cNvSpPr/>
          <p:nvPr>
            <p:ph idx="5" type="pic"/>
          </p:nvPr>
        </p:nvSpPr>
        <p:spPr>
          <a:xfrm>
            <a:off x="1521618" y="229106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5" name="Google Shape;435;p81"/>
          <p:cNvSpPr/>
          <p:nvPr>
            <p:ph idx="6" type="pic"/>
          </p:nvPr>
        </p:nvSpPr>
        <p:spPr>
          <a:xfrm>
            <a:off x="3071609" y="229106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6" name="Google Shape;436;p81"/>
          <p:cNvSpPr/>
          <p:nvPr>
            <p:ph idx="7" type="pic"/>
          </p:nvPr>
        </p:nvSpPr>
        <p:spPr>
          <a:xfrm>
            <a:off x="3071609" y="373797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7" name="Google Shape;437;p81"/>
          <p:cNvSpPr/>
          <p:nvPr>
            <p:ph idx="8" type="pic"/>
          </p:nvPr>
        </p:nvSpPr>
        <p:spPr>
          <a:xfrm>
            <a:off x="4621598" y="844154"/>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8" name="Google Shape;438;p81"/>
          <p:cNvSpPr/>
          <p:nvPr>
            <p:ph idx="9" type="pic"/>
          </p:nvPr>
        </p:nvSpPr>
        <p:spPr>
          <a:xfrm>
            <a:off x="4621598" y="373797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39" name="Google Shape;439;p81"/>
          <p:cNvSpPr/>
          <p:nvPr>
            <p:ph idx="13" type="pic"/>
          </p:nvPr>
        </p:nvSpPr>
        <p:spPr>
          <a:xfrm>
            <a:off x="4621598" y="229106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0" name="Google Shape;440;p81"/>
          <p:cNvSpPr/>
          <p:nvPr>
            <p:ph idx="14" type="pic"/>
          </p:nvPr>
        </p:nvSpPr>
        <p:spPr>
          <a:xfrm>
            <a:off x="6171588" y="844154"/>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1" name="Google Shape;441;p81"/>
          <p:cNvSpPr/>
          <p:nvPr>
            <p:ph idx="15" type="pic"/>
          </p:nvPr>
        </p:nvSpPr>
        <p:spPr>
          <a:xfrm>
            <a:off x="6171588" y="373797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2" name="Google Shape;442;p81"/>
          <p:cNvSpPr/>
          <p:nvPr>
            <p:ph idx="16" type="pic"/>
          </p:nvPr>
        </p:nvSpPr>
        <p:spPr>
          <a:xfrm>
            <a:off x="6171588" y="229106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3" name="Google Shape;443;p81"/>
          <p:cNvSpPr/>
          <p:nvPr>
            <p:ph idx="17" type="pic"/>
          </p:nvPr>
        </p:nvSpPr>
        <p:spPr>
          <a:xfrm>
            <a:off x="7721578" y="844154"/>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4" name="Google Shape;444;p81"/>
          <p:cNvSpPr/>
          <p:nvPr>
            <p:ph idx="18" type="pic"/>
          </p:nvPr>
        </p:nvSpPr>
        <p:spPr>
          <a:xfrm>
            <a:off x="7721578" y="373797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5" name="Google Shape;445;p81"/>
          <p:cNvSpPr/>
          <p:nvPr>
            <p:ph idx="19" type="pic"/>
          </p:nvPr>
        </p:nvSpPr>
        <p:spPr>
          <a:xfrm>
            <a:off x="7721578" y="2291063"/>
            <a:ext cx="1512000" cy="140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46" name="Google Shape;446;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25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50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75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100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125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150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175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200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225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250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275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300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325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350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447" name="Shape 447"/>
        <p:cNvGrpSpPr/>
        <p:nvPr/>
      </p:nvGrpSpPr>
      <p:grpSpPr>
        <a:xfrm>
          <a:off x="0" y="0"/>
          <a:ext cx="0" cy="0"/>
          <a:chOff x="0" y="0"/>
          <a:chExt cx="0" cy="0"/>
        </a:xfrm>
      </p:grpSpPr>
      <p:sp>
        <p:nvSpPr>
          <p:cNvPr id="448" name="Google Shape;448;p82"/>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9" name="Google Shape;449;p82"/>
          <p:cNvSpPr/>
          <p:nvPr>
            <p:ph idx="2" type="pic"/>
          </p:nvPr>
        </p:nvSpPr>
        <p:spPr>
          <a:xfrm>
            <a:off x="3664153" y="2096400"/>
            <a:ext cx="810000" cy="810000"/>
          </a:xfrm>
          <a:prstGeom prst="ellipse">
            <a:avLst/>
          </a:prstGeom>
          <a:solidFill>
            <a:schemeClr val="lt1"/>
          </a:solidFill>
          <a:ln>
            <a:noFill/>
          </a:ln>
          <a:effectLst>
            <a:outerShdw blurRad="762000" rotWithShape="0" algn="t" dir="5400000" dist="254000">
              <a:srgbClr val="000000">
                <a:alpha val="29800"/>
              </a:srgbClr>
            </a:outerShdw>
          </a:effectLst>
        </p:spPr>
      </p:sp>
      <p:sp>
        <p:nvSpPr>
          <p:cNvPr id="450" name="Google Shape;450;p82"/>
          <p:cNvSpPr/>
          <p:nvPr>
            <p:ph idx="3" type="pic"/>
          </p:nvPr>
        </p:nvSpPr>
        <p:spPr>
          <a:xfrm>
            <a:off x="5422020"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51" name="Google Shape;451;p82"/>
          <p:cNvSpPr/>
          <p:nvPr>
            <p:ph idx="4" type="pic"/>
          </p:nvPr>
        </p:nvSpPr>
        <p:spPr>
          <a:xfrm>
            <a:off x="7179351"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52" name="Google Shape;452;p82"/>
          <p:cNvSpPr/>
          <p:nvPr>
            <p:ph idx="5" type="pic"/>
          </p:nvPr>
        </p:nvSpPr>
        <p:spPr>
          <a:xfrm>
            <a:off x="1906286"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53" name="Google Shape;453;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70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140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220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8_Custom Layout">
  <p:cSld name="178_Custom Layout">
    <p:spTree>
      <p:nvGrpSpPr>
        <p:cNvPr id="454" name="Shape 454"/>
        <p:cNvGrpSpPr/>
        <p:nvPr/>
      </p:nvGrpSpPr>
      <p:grpSpPr>
        <a:xfrm>
          <a:off x="0" y="0"/>
          <a:ext cx="0" cy="0"/>
          <a:chOff x="0" y="0"/>
          <a:chExt cx="0" cy="0"/>
        </a:xfrm>
      </p:grpSpPr>
      <p:sp>
        <p:nvSpPr>
          <p:cNvPr id="455" name="Google Shape;455;p83"/>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6" name="Google Shape;456;p83"/>
          <p:cNvSpPr/>
          <p:nvPr>
            <p:ph idx="2" type="pic"/>
          </p:nvPr>
        </p:nvSpPr>
        <p:spPr>
          <a:xfrm>
            <a:off x="4548879" y="2096400"/>
            <a:ext cx="810000" cy="810000"/>
          </a:xfrm>
          <a:prstGeom prst="ellipse">
            <a:avLst/>
          </a:prstGeom>
          <a:solidFill>
            <a:schemeClr val="lt1"/>
          </a:solidFill>
          <a:ln>
            <a:noFill/>
          </a:ln>
          <a:effectLst>
            <a:outerShdw blurRad="762000" rotWithShape="0" algn="t" dir="5400000" dist="254000">
              <a:srgbClr val="000000">
                <a:alpha val="29800"/>
              </a:srgbClr>
            </a:outerShdw>
          </a:effectLst>
        </p:spPr>
      </p:sp>
      <p:sp>
        <p:nvSpPr>
          <p:cNvPr id="457" name="Google Shape;457;p83"/>
          <p:cNvSpPr/>
          <p:nvPr>
            <p:ph idx="3" type="pic"/>
          </p:nvPr>
        </p:nvSpPr>
        <p:spPr>
          <a:xfrm>
            <a:off x="6891976"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58" name="Google Shape;458;p83"/>
          <p:cNvSpPr/>
          <p:nvPr>
            <p:ph idx="4" type="pic"/>
          </p:nvPr>
        </p:nvSpPr>
        <p:spPr>
          <a:xfrm>
            <a:off x="2203538" y="2096400"/>
            <a:ext cx="810000" cy="8100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59" name="Google Shape;459;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100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125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460" name="Shape 460"/>
        <p:cNvGrpSpPr/>
        <p:nvPr/>
      </p:nvGrpSpPr>
      <p:grpSpPr>
        <a:xfrm>
          <a:off x="0" y="0"/>
          <a:ext cx="0" cy="0"/>
          <a:chOff x="0" y="0"/>
          <a:chExt cx="0" cy="0"/>
        </a:xfrm>
      </p:grpSpPr>
      <p:sp>
        <p:nvSpPr>
          <p:cNvPr id="461" name="Google Shape;461;p84"/>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2" name="Google Shape;462;p84"/>
          <p:cNvSpPr/>
          <p:nvPr>
            <p:ph idx="2" type="pic"/>
          </p:nvPr>
        </p:nvSpPr>
        <p:spPr>
          <a:xfrm>
            <a:off x="3007275" y="1613696"/>
            <a:ext cx="1578600" cy="1578600"/>
          </a:xfrm>
          <a:prstGeom prst="ellipse">
            <a:avLst/>
          </a:prstGeom>
          <a:solidFill>
            <a:schemeClr val="lt1"/>
          </a:solidFill>
          <a:ln>
            <a:noFill/>
          </a:ln>
          <a:effectLst>
            <a:outerShdw blurRad="762000" rotWithShape="0" algn="t" dir="5400000" dist="254000">
              <a:srgbClr val="000000">
                <a:alpha val="29800"/>
              </a:srgbClr>
            </a:outerShdw>
          </a:effectLst>
        </p:spPr>
      </p:sp>
      <p:sp>
        <p:nvSpPr>
          <p:cNvPr id="463" name="Google Shape;463;p84"/>
          <p:cNvSpPr/>
          <p:nvPr>
            <p:ph idx="3" type="pic"/>
          </p:nvPr>
        </p:nvSpPr>
        <p:spPr>
          <a:xfrm>
            <a:off x="4798586" y="1613696"/>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64" name="Google Shape;464;p84"/>
          <p:cNvSpPr/>
          <p:nvPr>
            <p:ph idx="4" type="pic"/>
          </p:nvPr>
        </p:nvSpPr>
        <p:spPr>
          <a:xfrm>
            <a:off x="6589898" y="1613696"/>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65" name="Google Shape;465;p84"/>
          <p:cNvSpPr/>
          <p:nvPr>
            <p:ph idx="5" type="pic"/>
          </p:nvPr>
        </p:nvSpPr>
        <p:spPr>
          <a:xfrm>
            <a:off x="1215964" y="1611293"/>
            <a:ext cx="1578600" cy="1578600"/>
          </a:xfrm>
          <a:prstGeom prst="ellipse">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66" name="Google Shape;466;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80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110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60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Title Slide">
  <p:cSld name="62_Title Slide">
    <p:spTree>
      <p:nvGrpSpPr>
        <p:cNvPr id="467" name="Shape 467"/>
        <p:cNvGrpSpPr/>
        <p:nvPr/>
      </p:nvGrpSpPr>
      <p:grpSpPr>
        <a:xfrm>
          <a:off x="0" y="0"/>
          <a:ext cx="0" cy="0"/>
          <a:chOff x="0" y="0"/>
          <a:chExt cx="0" cy="0"/>
        </a:xfrm>
      </p:grpSpPr>
      <p:sp>
        <p:nvSpPr>
          <p:cNvPr id="468" name="Google Shape;468;p85"/>
          <p:cNvSpPr txBox="1"/>
          <p:nvPr>
            <p:ph type="title"/>
          </p:nvPr>
        </p:nvSpPr>
        <p:spPr>
          <a:xfrm>
            <a:off x="768728" y="881476"/>
            <a:ext cx="7610100" cy="1235700"/>
          </a:xfrm>
          <a:prstGeom prst="rect">
            <a:avLst/>
          </a:prstGeom>
          <a:noFill/>
          <a:ln>
            <a:noFill/>
          </a:ln>
          <a:effectLst>
            <a:outerShdw blurRad="762000" rotWithShape="0" algn="t" dir="5400000" dist="381000">
              <a:srgbClr val="000000">
                <a:alpha val="29800"/>
              </a:srgbClr>
            </a:outerShdw>
          </a:effectLst>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9000"/>
              <a:buFont typeface="Montserrat"/>
              <a:buNone/>
              <a:defRPr b="1" i="0" sz="9000">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9" name="Google Shape;469;p85"/>
          <p:cNvSpPr/>
          <p:nvPr>
            <p:ph idx="2" type="pic"/>
          </p:nvPr>
        </p:nvSpPr>
        <p:spPr>
          <a:xfrm>
            <a:off x="4572001" y="-22860"/>
            <a:ext cx="4564500" cy="5166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0" name="Google Shape;470;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1000"/>
                                        <p:tgtEl>
                                          <p:spTgt spid="46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50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471" name="Shape 471"/>
        <p:cNvGrpSpPr/>
        <p:nvPr/>
      </p:nvGrpSpPr>
      <p:grpSpPr>
        <a:xfrm>
          <a:off x="0" y="0"/>
          <a:ext cx="0" cy="0"/>
          <a:chOff x="0" y="0"/>
          <a:chExt cx="0" cy="0"/>
        </a:xfrm>
      </p:grpSpPr>
      <p:sp>
        <p:nvSpPr>
          <p:cNvPr id="472" name="Google Shape;472;p86"/>
          <p:cNvSpPr/>
          <p:nvPr>
            <p:ph idx="2" type="pic"/>
          </p:nvPr>
        </p:nvSpPr>
        <p:spPr>
          <a:xfrm>
            <a:off x="1520475" y="844154"/>
            <a:ext cx="17277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3" name="Google Shape;473;p86"/>
          <p:cNvSpPr/>
          <p:nvPr>
            <p:ph idx="3" type="pic"/>
          </p:nvPr>
        </p:nvSpPr>
        <p:spPr>
          <a:xfrm>
            <a:off x="1520475" y="2681968"/>
            <a:ext cx="21228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4" name="Google Shape;474;p86"/>
          <p:cNvSpPr/>
          <p:nvPr>
            <p:ph idx="4" type="pic"/>
          </p:nvPr>
        </p:nvSpPr>
        <p:spPr>
          <a:xfrm>
            <a:off x="6256780" y="2681968"/>
            <a:ext cx="21228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5" name="Google Shape;475;p86"/>
          <p:cNvSpPr/>
          <p:nvPr>
            <p:ph idx="5" type="pic"/>
          </p:nvPr>
        </p:nvSpPr>
        <p:spPr>
          <a:xfrm>
            <a:off x="5182157" y="844154"/>
            <a:ext cx="31974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6" name="Google Shape;476;p86"/>
          <p:cNvSpPr/>
          <p:nvPr>
            <p:ph idx="6" type="pic"/>
          </p:nvPr>
        </p:nvSpPr>
        <p:spPr>
          <a:xfrm>
            <a:off x="3755447" y="2681968"/>
            <a:ext cx="23892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77" name="Google Shape;477;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90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130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par>
                                <p:cTn fill="hold" nodeType="withEffect" presetClass="entr" presetID="10" presetSubtype="0">
                                  <p:stCondLst>
                                    <p:cond delay="170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par>
                                <p:cTn fill="hold" nodeType="withEffect" presetClass="entr" presetID="10" presetSubtype="0">
                                  <p:stCondLst>
                                    <p:cond delay="210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6_Custom Layout">
  <p:cSld name="156_Custom Layout">
    <p:spTree>
      <p:nvGrpSpPr>
        <p:cNvPr id="478" name="Shape 478"/>
        <p:cNvGrpSpPr/>
        <p:nvPr/>
      </p:nvGrpSpPr>
      <p:grpSpPr>
        <a:xfrm>
          <a:off x="0" y="0"/>
          <a:ext cx="0" cy="0"/>
          <a:chOff x="0" y="0"/>
          <a:chExt cx="0" cy="0"/>
        </a:xfrm>
      </p:grpSpPr>
      <p:sp>
        <p:nvSpPr>
          <p:cNvPr id="479" name="Google Shape;479;p87"/>
          <p:cNvSpPr/>
          <p:nvPr>
            <p:ph idx="2" type="pic"/>
          </p:nvPr>
        </p:nvSpPr>
        <p:spPr>
          <a:xfrm>
            <a:off x="1520475" y="844154"/>
            <a:ext cx="17277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0" name="Google Shape;480;p87"/>
          <p:cNvSpPr/>
          <p:nvPr>
            <p:ph idx="3" type="pic"/>
          </p:nvPr>
        </p:nvSpPr>
        <p:spPr>
          <a:xfrm>
            <a:off x="1520475" y="2681968"/>
            <a:ext cx="68592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1" name="Google Shape;481;p87"/>
          <p:cNvSpPr/>
          <p:nvPr>
            <p:ph idx="4" type="pic"/>
          </p:nvPr>
        </p:nvSpPr>
        <p:spPr>
          <a:xfrm>
            <a:off x="5182157" y="844154"/>
            <a:ext cx="31974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2" name="Google Shape;482;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par>
                                <p:cTn fill="hold" nodeType="withEffect" presetClass="entr" presetID="10" presetSubtype="0">
                                  <p:stCondLst>
                                    <p:cond delay="75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par>
                                <p:cTn fill="hold" nodeType="withEffect" presetClass="entr" presetID="10" presetSubtype="0">
                                  <p:stCondLst>
                                    <p:cond delay="100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7_Custom Layout">
  <p:cSld name="157_Custom Layout">
    <p:spTree>
      <p:nvGrpSpPr>
        <p:cNvPr id="483" name="Shape 483"/>
        <p:cNvGrpSpPr/>
        <p:nvPr/>
      </p:nvGrpSpPr>
      <p:grpSpPr>
        <a:xfrm>
          <a:off x="0" y="0"/>
          <a:ext cx="0" cy="0"/>
          <a:chOff x="0" y="0"/>
          <a:chExt cx="0" cy="0"/>
        </a:xfrm>
      </p:grpSpPr>
      <p:sp>
        <p:nvSpPr>
          <p:cNvPr id="484" name="Google Shape;484;p88"/>
          <p:cNvSpPr/>
          <p:nvPr>
            <p:ph idx="2" type="pic"/>
          </p:nvPr>
        </p:nvSpPr>
        <p:spPr>
          <a:xfrm>
            <a:off x="1520475" y="844154"/>
            <a:ext cx="17277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5" name="Google Shape;485;p88"/>
          <p:cNvSpPr/>
          <p:nvPr>
            <p:ph idx="3" type="pic"/>
          </p:nvPr>
        </p:nvSpPr>
        <p:spPr>
          <a:xfrm>
            <a:off x="1520476" y="2681968"/>
            <a:ext cx="17277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6" name="Google Shape;486;p88"/>
          <p:cNvSpPr/>
          <p:nvPr>
            <p:ph idx="4" type="pic"/>
          </p:nvPr>
        </p:nvSpPr>
        <p:spPr>
          <a:xfrm>
            <a:off x="5182157" y="844154"/>
            <a:ext cx="31974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7" name="Google Shape;487;p88"/>
          <p:cNvSpPr/>
          <p:nvPr>
            <p:ph idx="5" type="pic"/>
          </p:nvPr>
        </p:nvSpPr>
        <p:spPr>
          <a:xfrm>
            <a:off x="3351293" y="2681967"/>
            <a:ext cx="17277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88" name="Google Shape;488;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90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130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par>
                                <p:cTn fill="hold" nodeType="withEffect" presetClass="entr" presetID="10" presetSubtype="0">
                                  <p:stCondLst>
                                    <p:cond delay="170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_Custom Layout">
  <p:cSld name="158_Custom Layout">
    <p:spTree>
      <p:nvGrpSpPr>
        <p:cNvPr id="489" name="Shape 489"/>
        <p:cNvGrpSpPr/>
        <p:nvPr/>
      </p:nvGrpSpPr>
      <p:grpSpPr>
        <a:xfrm>
          <a:off x="0" y="0"/>
          <a:ext cx="0" cy="0"/>
          <a:chOff x="0" y="0"/>
          <a:chExt cx="0" cy="0"/>
        </a:xfrm>
      </p:grpSpPr>
      <p:sp>
        <p:nvSpPr>
          <p:cNvPr id="490" name="Google Shape;490;p89"/>
          <p:cNvSpPr/>
          <p:nvPr>
            <p:ph idx="2" type="pic"/>
          </p:nvPr>
        </p:nvSpPr>
        <p:spPr>
          <a:xfrm>
            <a:off x="1520474" y="844154"/>
            <a:ext cx="35583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1" name="Google Shape;491;p89"/>
          <p:cNvSpPr/>
          <p:nvPr>
            <p:ph idx="3" type="pic"/>
          </p:nvPr>
        </p:nvSpPr>
        <p:spPr>
          <a:xfrm>
            <a:off x="1520476" y="2681968"/>
            <a:ext cx="17277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2" name="Google Shape;492;p89"/>
          <p:cNvSpPr/>
          <p:nvPr>
            <p:ph idx="4" type="pic"/>
          </p:nvPr>
        </p:nvSpPr>
        <p:spPr>
          <a:xfrm>
            <a:off x="5182157" y="844154"/>
            <a:ext cx="3197400" cy="38613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3" name="Google Shape;493;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25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75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_Custom Layout">
  <p:cSld name="159_Custom Layout">
    <p:spTree>
      <p:nvGrpSpPr>
        <p:cNvPr id="494" name="Shape 494"/>
        <p:cNvGrpSpPr/>
        <p:nvPr/>
      </p:nvGrpSpPr>
      <p:grpSpPr>
        <a:xfrm>
          <a:off x="0" y="0"/>
          <a:ext cx="0" cy="0"/>
          <a:chOff x="0" y="0"/>
          <a:chExt cx="0" cy="0"/>
        </a:xfrm>
      </p:grpSpPr>
      <p:sp>
        <p:nvSpPr>
          <p:cNvPr id="495" name="Google Shape;495;p90"/>
          <p:cNvSpPr/>
          <p:nvPr>
            <p:ph idx="2" type="pic"/>
          </p:nvPr>
        </p:nvSpPr>
        <p:spPr>
          <a:xfrm>
            <a:off x="3349275" y="844154"/>
            <a:ext cx="17277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6" name="Google Shape;496;p90"/>
          <p:cNvSpPr/>
          <p:nvPr>
            <p:ph idx="3" type="pic"/>
          </p:nvPr>
        </p:nvSpPr>
        <p:spPr>
          <a:xfrm>
            <a:off x="6765131" y="2681968"/>
            <a:ext cx="1614600" cy="92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7" name="Google Shape;497;p90"/>
          <p:cNvSpPr/>
          <p:nvPr>
            <p:ph idx="4" type="pic"/>
          </p:nvPr>
        </p:nvSpPr>
        <p:spPr>
          <a:xfrm>
            <a:off x="5182157" y="844154"/>
            <a:ext cx="3197400" cy="17277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8" name="Google Shape;498;p90"/>
          <p:cNvSpPr/>
          <p:nvPr>
            <p:ph idx="5" type="pic"/>
          </p:nvPr>
        </p:nvSpPr>
        <p:spPr>
          <a:xfrm>
            <a:off x="3248071" y="2681968"/>
            <a:ext cx="3417000" cy="202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499" name="Google Shape;499;p90"/>
          <p:cNvSpPr/>
          <p:nvPr>
            <p:ph idx="6" type="pic"/>
          </p:nvPr>
        </p:nvSpPr>
        <p:spPr>
          <a:xfrm>
            <a:off x="6765131" y="3721894"/>
            <a:ext cx="1614600" cy="983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0" name="Google Shape;500;p90"/>
          <p:cNvSpPr/>
          <p:nvPr>
            <p:ph idx="7" type="pic"/>
          </p:nvPr>
        </p:nvSpPr>
        <p:spPr>
          <a:xfrm>
            <a:off x="1520429" y="2681968"/>
            <a:ext cx="1614600" cy="925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1" name="Google Shape;501;p90"/>
          <p:cNvSpPr/>
          <p:nvPr>
            <p:ph idx="8" type="pic"/>
          </p:nvPr>
        </p:nvSpPr>
        <p:spPr>
          <a:xfrm>
            <a:off x="1520429" y="3721894"/>
            <a:ext cx="1614600" cy="983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2" name="Google Shape;502;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75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125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150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par>
                                <p:cTn fill="hold" nodeType="withEffect" presetClass="entr" presetID="10" presetSubtype="0">
                                  <p:stCondLst>
                                    <p:cond delay="175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200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225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57" name="Shape 57"/>
        <p:cNvGrpSpPr/>
        <p:nvPr/>
      </p:nvGrpSpPr>
      <p:grpSpPr>
        <a:xfrm>
          <a:off x="0" y="0"/>
          <a:ext cx="0" cy="0"/>
          <a:chOff x="0" y="0"/>
          <a:chExt cx="0" cy="0"/>
        </a:xfrm>
      </p:grpSpPr>
      <p:sp>
        <p:nvSpPr>
          <p:cNvPr id="58" name="Google Shape;58;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59" name="Google Shape;59;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A8A8A"/>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100"/>
              <a:buNone/>
              <a:defRPr b="0" i="0" sz="1400" u="none" cap="none" strike="noStrike">
                <a:solidFill>
                  <a:schemeClr val="dk1"/>
                </a:solidFill>
                <a:latin typeface="Open Sans"/>
                <a:ea typeface="Open Sans"/>
                <a:cs typeface="Open Sans"/>
                <a:sym typeface="Open Sans"/>
              </a:defRPr>
            </a:lvl9pPr>
          </a:lstStyle>
          <a:p/>
        </p:txBody>
      </p:sp>
      <p:sp>
        <p:nvSpPr>
          <p:cNvPr id="60" name="Google Shape;6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A8A8A"/>
                </a:solidFill>
                <a:latin typeface="Open Sans"/>
                <a:ea typeface="Open Sans"/>
                <a:cs typeface="Open Sans"/>
                <a:sym typeface="Open Sans"/>
              </a:defRPr>
            </a:lvl1pPr>
            <a:lvl2pPr indent="0" lvl="1" marL="0" marR="0" rtl="0" algn="r">
              <a:spcBef>
                <a:spcPts val="0"/>
              </a:spcBef>
              <a:buNone/>
              <a:defRPr b="0" i="0" sz="900" u="none" cap="none" strike="noStrike">
                <a:solidFill>
                  <a:srgbClr val="8A8A8A"/>
                </a:solidFill>
                <a:latin typeface="Open Sans"/>
                <a:ea typeface="Open Sans"/>
                <a:cs typeface="Open Sans"/>
                <a:sym typeface="Open Sans"/>
              </a:defRPr>
            </a:lvl2pPr>
            <a:lvl3pPr indent="0" lvl="2" marL="0" marR="0" rtl="0" algn="r">
              <a:spcBef>
                <a:spcPts val="0"/>
              </a:spcBef>
              <a:buNone/>
              <a:defRPr b="0" i="0" sz="900" u="none" cap="none" strike="noStrike">
                <a:solidFill>
                  <a:srgbClr val="8A8A8A"/>
                </a:solidFill>
                <a:latin typeface="Open Sans"/>
                <a:ea typeface="Open Sans"/>
                <a:cs typeface="Open Sans"/>
                <a:sym typeface="Open Sans"/>
              </a:defRPr>
            </a:lvl3pPr>
            <a:lvl4pPr indent="0" lvl="3" marL="0" marR="0" rtl="0" algn="r">
              <a:spcBef>
                <a:spcPts val="0"/>
              </a:spcBef>
              <a:buNone/>
              <a:defRPr b="0" i="0" sz="900" u="none" cap="none" strike="noStrike">
                <a:solidFill>
                  <a:srgbClr val="8A8A8A"/>
                </a:solidFill>
                <a:latin typeface="Open Sans"/>
                <a:ea typeface="Open Sans"/>
                <a:cs typeface="Open Sans"/>
                <a:sym typeface="Open Sans"/>
              </a:defRPr>
            </a:lvl4pPr>
            <a:lvl5pPr indent="0" lvl="4" marL="0" marR="0" rtl="0" algn="r">
              <a:spcBef>
                <a:spcPts val="0"/>
              </a:spcBef>
              <a:buNone/>
              <a:defRPr b="0" i="0" sz="900" u="none" cap="none" strike="noStrike">
                <a:solidFill>
                  <a:srgbClr val="8A8A8A"/>
                </a:solidFill>
                <a:latin typeface="Open Sans"/>
                <a:ea typeface="Open Sans"/>
                <a:cs typeface="Open Sans"/>
                <a:sym typeface="Open Sans"/>
              </a:defRPr>
            </a:lvl5pPr>
            <a:lvl6pPr indent="0" lvl="5" marL="0" marR="0" rtl="0" algn="r">
              <a:spcBef>
                <a:spcPts val="0"/>
              </a:spcBef>
              <a:buNone/>
              <a:defRPr b="0" i="0" sz="900" u="none" cap="none" strike="noStrike">
                <a:solidFill>
                  <a:srgbClr val="8A8A8A"/>
                </a:solidFill>
                <a:latin typeface="Open Sans"/>
                <a:ea typeface="Open Sans"/>
                <a:cs typeface="Open Sans"/>
                <a:sym typeface="Open Sans"/>
              </a:defRPr>
            </a:lvl6pPr>
            <a:lvl7pPr indent="0" lvl="6" marL="0" marR="0" rtl="0" algn="r">
              <a:spcBef>
                <a:spcPts val="0"/>
              </a:spcBef>
              <a:buNone/>
              <a:defRPr b="0" i="0" sz="900" u="none" cap="none" strike="noStrike">
                <a:solidFill>
                  <a:srgbClr val="8A8A8A"/>
                </a:solidFill>
                <a:latin typeface="Open Sans"/>
                <a:ea typeface="Open Sans"/>
                <a:cs typeface="Open Sans"/>
                <a:sym typeface="Open Sans"/>
              </a:defRPr>
            </a:lvl7pPr>
            <a:lvl8pPr indent="0" lvl="7" marL="0" marR="0" rtl="0" algn="r">
              <a:spcBef>
                <a:spcPts val="0"/>
              </a:spcBef>
              <a:buNone/>
              <a:defRPr b="0" i="0" sz="900" u="none" cap="none" strike="noStrike">
                <a:solidFill>
                  <a:srgbClr val="8A8A8A"/>
                </a:solidFill>
                <a:latin typeface="Open Sans"/>
                <a:ea typeface="Open Sans"/>
                <a:cs typeface="Open Sans"/>
                <a:sym typeface="Open Sans"/>
              </a:defRPr>
            </a:lvl8pPr>
            <a:lvl9pPr indent="0" lvl="8" marL="0" marR="0" rtl="0" algn="r">
              <a:spcBef>
                <a:spcPts val="0"/>
              </a:spcBef>
              <a:buNone/>
              <a:defRPr b="0" i="0" sz="900" u="none" cap="none" strike="noStrike">
                <a:solidFill>
                  <a:srgbClr val="8A8A8A"/>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61" name="Google Shape;61;p10"/>
          <p:cNvPicPr preferRelativeResize="0"/>
          <p:nvPr/>
        </p:nvPicPr>
        <p:blipFill rotWithShape="1">
          <a:blip r:embed="rId2">
            <a:alphaModFix/>
          </a:blip>
          <a:srcRect b="0" l="0" r="0" t="0"/>
          <a:stretch/>
        </p:blipFill>
        <p:spPr>
          <a:xfrm>
            <a:off x="1237" y="2497664"/>
            <a:ext cx="337302" cy="2154437"/>
          </a:xfrm>
          <a:prstGeom prst="rect">
            <a:avLst/>
          </a:prstGeom>
          <a:noFill/>
          <a:ln>
            <a:noFill/>
          </a:ln>
        </p:spPr>
      </p:pic>
      <p:pic>
        <p:nvPicPr>
          <p:cNvPr id="62" name="Google Shape;62;p10"/>
          <p:cNvPicPr preferRelativeResize="0"/>
          <p:nvPr/>
        </p:nvPicPr>
        <p:blipFill rotWithShape="1">
          <a:blip r:embed="rId3">
            <a:alphaModFix/>
          </a:blip>
          <a:srcRect b="0" l="0" r="0" t="0"/>
          <a:stretch/>
        </p:blipFill>
        <p:spPr>
          <a:xfrm rot="-5400000">
            <a:off x="4061374" y="-1471434"/>
            <a:ext cx="640100" cy="3582849"/>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503" name="Shape 503"/>
        <p:cNvGrpSpPr/>
        <p:nvPr/>
      </p:nvGrpSpPr>
      <p:grpSpPr>
        <a:xfrm>
          <a:off x="0" y="0"/>
          <a:ext cx="0" cy="0"/>
          <a:chOff x="0" y="0"/>
          <a:chExt cx="0" cy="0"/>
        </a:xfrm>
      </p:grpSpPr>
      <p:sp>
        <p:nvSpPr>
          <p:cNvPr id="504" name="Google Shape;504;p91"/>
          <p:cNvSpPr/>
          <p:nvPr>
            <p:ph idx="2" type="pic"/>
          </p:nvPr>
        </p:nvSpPr>
        <p:spPr>
          <a:xfrm>
            <a:off x="4571999" y="2571750"/>
            <a:ext cx="38076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5" name="Google Shape;505;p91"/>
          <p:cNvSpPr/>
          <p:nvPr>
            <p:ph idx="3" type="pic"/>
          </p:nvPr>
        </p:nvSpPr>
        <p:spPr>
          <a:xfrm>
            <a:off x="1520429" y="0"/>
            <a:ext cx="30516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6" name="Google Shape;506;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200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507" name="Shape 507"/>
        <p:cNvGrpSpPr/>
        <p:nvPr/>
      </p:nvGrpSpPr>
      <p:grpSpPr>
        <a:xfrm>
          <a:off x="0" y="0"/>
          <a:ext cx="0" cy="0"/>
          <a:chOff x="0" y="0"/>
          <a:chExt cx="0" cy="0"/>
        </a:xfrm>
      </p:grpSpPr>
      <p:sp>
        <p:nvSpPr>
          <p:cNvPr id="508" name="Google Shape;508;p92"/>
          <p:cNvSpPr/>
          <p:nvPr>
            <p:ph idx="2" type="pic"/>
          </p:nvPr>
        </p:nvSpPr>
        <p:spPr>
          <a:xfrm>
            <a:off x="762000" y="0"/>
            <a:ext cx="8382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09" name="Google Shape;509;p92"/>
          <p:cNvSpPr/>
          <p:nvPr>
            <p:ph idx="3" type="pic"/>
          </p:nvPr>
        </p:nvSpPr>
        <p:spPr>
          <a:xfrm>
            <a:off x="2276476" y="2571750"/>
            <a:ext cx="22956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10" name="Google Shape;510;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511" name="Shape 511"/>
        <p:cNvGrpSpPr/>
        <p:nvPr/>
      </p:nvGrpSpPr>
      <p:grpSpPr>
        <a:xfrm>
          <a:off x="0" y="0"/>
          <a:ext cx="0" cy="0"/>
          <a:chOff x="0" y="0"/>
          <a:chExt cx="0" cy="0"/>
        </a:xfrm>
      </p:grpSpPr>
      <p:sp>
        <p:nvSpPr>
          <p:cNvPr id="512" name="Google Shape;512;p93"/>
          <p:cNvSpPr/>
          <p:nvPr>
            <p:ph idx="2" type="pic"/>
          </p:nvPr>
        </p:nvSpPr>
        <p:spPr>
          <a:xfrm>
            <a:off x="762000" y="0"/>
            <a:ext cx="3810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13" name="Google Shape;513;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514" name="Shape 514"/>
        <p:cNvGrpSpPr/>
        <p:nvPr/>
      </p:nvGrpSpPr>
      <p:grpSpPr>
        <a:xfrm>
          <a:off x="0" y="0"/>
          <a:ext cx="0" cy="0"/>
          <a:chOff x="0" y="0"/>
          <a:chExt cx="0" cy="0"/>
        </a:xfrm>
      </p:grpSpPr>
      <p:sp>
        <p:nvSpPr>
          <p:cNvPr id="515" name="Google Shape;515;p94"/>
          <p:cNvSpPr/>
          <p:nvPr>
            <p:ph idx="2" type="pic"/>
          </p:nvPr>
        </p:nvSpPr>
        <p:spPr>
          <a:xfrm>
            <a:off x="762000" y="0"/>
            <a:ext cx="15144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16" name="Google Shape;516;p94"/>
          <p:cNvSpPr/>
          <p:nvPr>
            <p:ph idx="3" type="pic"/>
          </p:nvPr>
        </p:nvSpPr>
        <p:spPr>
          <a:xfrm>
            <a:off x="762000" y="2571750"/>
            <a:ext cx="1514400" cy="2571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17" name="Google Shape;517;p94"/>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8" name="Google Shape;518;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50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519" name="Shape 519"/>
        <p:cNvGrpSpPr/>
        <p:nvPr/>
      </p:nvGrpSpPr>
      <p:grpSpPr>
        <a:xfrm>
          <a:off x="0" y="0"/>
          <a:ext cx="0" cy="0"/>
          <a:chOff x="0" y="0"/>
          <a:chExt cx="0" cy="0"/>
        </a:xfrm>
      </p:grpSpPr>
      <p:sp>
        <p:nvSpPr>
          <p:cNvPr id="520" name="Google Shape;520;p95"/>
          <p:cNvSpPr/>
          <p:nvPr>
            <p:ph idx="2" type="pic"/>
          </p:nvPr>
        </p:nvSpPr>
        <p:spPr>
          <a:xfrm>
            <a:off x="2276474" y="2571750"/>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21" name="Google Shape;521;p95"/>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2" name="Google Shape;522;p95"/>
          <p:cNvSpPr/>
          <p:nvPr>
            <p:ph idx="3" type="pic"/>
          </p:nvPr>
        </p:nvSpPr>
        <p:spPr>
          <a:xfrm>
            <a:off x="2276474" y="1"/>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23" name="Google Shape;523;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40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4_Custom Layout">
  <p:cSld name="144_Custom Layout">
    <p:spTree>
      <p:nvGrpSpPr>
        <p:cNvPr id="524" name="Shape 524"/>
        <p:cNvGrpSpPr/>
        <p:nvPr/>
      </p:nvGrpSpPr>
      <p:grpSpPr>
        <a:xfrm>
          <a:off x="0" y="0"/>
          <a:ext cx="0" cy="0"/>
          <a:chOff x="0" y="0"/>
          <a:chExt cx="0" cy="0"/>
        </a:xfrm>
      </p:grpSpPr>
      <p:sp>
        <p:nvSpPr>
          <p:cNvPr id="525" name="Google Shape;525;p96"/>
          <p:cNvSpPr/>
          <p:nvPr>
            <p:ph idx="2" type="pic"/>
          </p:nvPr>
        </p:nvSpPr>
        <p:spPr>
          <a:xfrm>
            <a:off x="6084095" y="2571750"/>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26" name="Google Shape;526;p96"/>
          <p:cNvSpPr txBox="1"/>
          <p:nvPr>
            <p:ph type="title"/>
          </p:nvPr>
        </p:nvSpPr>
        <p:spPr>
          <a:xfrm>
            <a:off x="1520428"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7" name="Google Shape;527;p96"/>
          <p:cNvSpPr/>
          <p:nvPr>
            <p:ph idx="3" type="pic"/>
          </p:nvPr>
        </p:nvSpPr>
        <p:spPr>
          <a:xfrm>
            <a:off x="6084095" y="1"/>
            <a:ext cx="2295600" cy="2571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28" name="Google Shape;528;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40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529" name="Shape 529"/>
        <p:cNvGrpSpPr/>
        <p:nvPr/>
      </p:nvGrpSpPr>
      <p:grpSpPr>
        <a:xfrm>
          <a:off x="0" y="0"/>
          <a:ext cx="0" cy="0"/>
          <a:chOff x="0" y="0"/>
          <a:chExt cx="0" cy="0"/>
        </a:xfrm>
      </p:grpSpPr>
      <p:sp>
        <p:nvSpPr>
          <p:cNvPr id="530" name="Google Shape;530;p97"/>
          <p:cNvSpPr/>
          <p:nvPr>
            <p:ph idx="2" type="pic"/>
          </p:nvPr>
        </p:nvSpPr>
        <p:spPr>
          <a:xfrm>
            <a:off x="2276474" y="2571751"/>
            <a:ext cx="22956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1" name="Google Shape;531;p97"/>
          <p:cNvSpPr txBox="1"/>
          <p:nvPr>
            <p:ph type="title"/>
          </p:nvPr>
        </p:nvSpPr>
        <p:spPr>
          <a:xfrm>
            <a:off x="5326380" y="710026"/>
            <a:ext cx="30597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2" name="Google Shape;532;p97"/>
          <p:cNvSpPr/>
          <p:nvPr>
            <p:ph idx="3" type="pic"/>
          </p:nvPr>
        </p:nvSpPr>
        <p:spPr>
          <a:xfrm>
            <a:off x="4572002" y="2571751"/>
            <a:ext cx="22956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3" name="Google Shape;533;p97"/>
          <p:cNvSpPr/>
          <p:nvPr>
            <p:ph idx="4" type="pic"/>
          </p:nvPr>
        </p:nvSpPr>
        <p:spPr>
          <a:xfrm>
            <a:off x="6862903" y="2571751"/>
            <a:ext cx="22812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4" name="Google Shape;534;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50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100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9_Custom Layout">
  <p:cSld name="169_Custom Layout">
    <p:spTree>
      <p:nvGrpSpPr>
        <p:cNvPr id="535" name="Shape 535"/>
        <p:cNvGrpSpPr/>
        <p:nvPr/>
      </p:nvGrpSpPr>
      <p:grpSpPr>
        <a:xfrm>
          <a:off x="0" y="0"/>
          <a:ext cx="0" cy="0"/>
          <a:chOff x="0" y="0"/>
          <a:chExt cx="0" cy="0"/>
        </a:xfrm>
      </p:grpSpPr>
      <p:sp>
        <p:nvSpPr>
          <p:cNvPr id="536" name="Google Shape;536;p98"/>
          <p:cNvSpPr/>
          <p:nvPr>
            <p:ph idx="2" type="pic"/>
          </p:nvPr>
        </p:nvSpPr>
        <p:spPr>
          <a:xfrm>
            <a:off x="764382" y="2571750"/>
            <a:ext cx="19005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7" name="Google Shape;537;p98"/>
          <p:cNvSpPr/>
          <p:nvPr>
            <p:ph idx="3" type="pic"/>
          </p:nvPr>
        </p:nvSpPr>
        <p:spPr>
          <a:xfrm>
            <a:off x="2671559" y="2571750"/>
            <a:ext cx="19005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8" name="Google Shape;538;p98"/>
          <p:cNvSpPr/>
          <p:nvPr>
            <p:ph idx="4" type="pic"/>
          </p:nvPr>
        </p:nvSpPr>
        <p:spPr>
          <a:xfrm>
            <a:off x="4578735" y="2571750"/>
            <a:ext cx="19005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39" name="Google Shape;539;p98"/>
          <p:cNvSpPr/>
          <p:nvPr>
            <p:ph idx="5" type="pic"/>
          </p:nvPr>
        </p:nvSpPr>
        <p:spPr>
          <a:xfrm>
            <a:off x="6485911" y="2571750"/>
            <a:ext cx="1900500" cy="21336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40" name="Google Shape;540;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75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100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125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showMasterSp="0">
  <p:cSld name="63_Custom Layout">
    <p:bg>
      <p:bgPr>
        <a:blipFill>
          <a:blip r:embed="rId2">
            <a:alphaModFix/>
          </a:blip>
          <a:stretch>
            <a:fillRect/>
          </a:stretch>
        </a:blipFill>
      </p:bgPr>
    </p:bg>
    <p:spTree>
      <p:nvGrpSpPr>
        <p:cNvPr id="541" name="Shape 541"/>
        <p:cNvGrpSpPr/>
        <p:nvPr/>
      </p:nvGrpSpPr>
      <p:grpSpPr>
        <a:xfrm>
          <a:off x="0" y="0"/>
          <a:ext cx="0" cy="0"/>
          <a:chOff x="0" y="0"/>
          <a:chExt cx="0" cy="0"/>
        </a:xfrm>
      </p:grpSpPr>
      <p:sp>
        <p:nvSpPr>
          <p:cNvPr id="542" name="Google Shape;542;p99"/>
          <p:cNvSpPr/>
          <p:nvPr>
            <p:ph idx="2" type="pic"/>
          </p:nvPr>
        </p:nvSpPr>
        <p:spPr>
          <a:xfrm>
            <a:off x="0" y="0"/>
            <a:ext cx="9144000" cy="51435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43" name="Google Shape;543;p99"/>
          <p:cNvSpPr txBox="1"/>
          <p:nvPr>
            <p:ph type="title"/>
          </p:nvPr>
        </p:nvSpPr>
        <p:spPr>
          <a:xfrm>
            <a:off x="1521619" y="710026"/>
            <a:ext cx="30504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44" name="Google Shape;544;p99"/>
          <p:cNvSpPr/>
          <p:nvPr>
            <p:ph idx="3" type="pic"/>
          </p:nvPr>
        </p:nvSpPr>
        <p:spPr>
          <a:xfrm>
            <a:off x="2446020" y="1714500"/>
            <a:ext cx="1524000" cy="2148900"/>
          </a:xfrm>
          <a:prstGeom prst="rect">
            <a:avLst/>
          </a:prstGeom>
          <a:solidFill>
            <a:schemeClr val="lt1"/>
          </a:solidFill>
          <a:ln>
            <a:noFill/>
          </a:ln>
          <a:effectLst>
            <a:outerShdw blurRad="762000" rotWithShape="0" algn="t" dir="5400000" dist="254000">
              <a:srgbClr val="000000">
                <a:alpha val="29800"/>
              </a:srgbClr>
            </a:outerShdw>
          </a:effectLst>
        </p:spPr>
      </p:sp>
      <p:sp>
        <p:nvSpPr>
          <p:cNvPr id="545" name="Google Shape;545;p99"/>
          <p:cNvSpPr/>
          <p:nvPr>
            <p:ph idx="4" type="pic"/>
          </p:nvPr>
        </p:nvSpPr>
        <p:spPr>
          <a:xfrm>
            <a:off x="4132421"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46" name="Google Shape;546;p99"/>
          <p:cNvSpPr/>
          <p:nvPr>
            <p:ph idx="5" type="pic"/>
          </p:nvPr>
        </p:nvSpPr>
        <p:spPr>
          <a:xfrm>
            <a:off x="5818823"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47" name="Google Shape;547;p99"/>
          <p:cNvSpPr/>
          <p:nvPr>
            <p:ph idx="6" type="pic"/>
          </p:nvPr>
        </p:nvSpPr>
        <p:spPr>
          <a:xfrm>
            <a:off x="759619" y="1714500"/>
            <a:ext cx="1524000" cy="21489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48" name="Google Shape;548;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80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50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20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showMasterSp="0">
  <p:cSld name="64_Custom Layout">
    <p:bg>
      <p:bgPr>
        <a:blipFill>
          <a:blip r:embed="rId2">
            <a:alphaModFix/>
          </a:blip>
          <a:stretch>
            <a:fillRect/>
          </a:stretch>
        </a:blipFill>
      </p:bgPr>
    </p:bg>
    <p:spTree>
      <p:nvGrpSpPr>
        <p:cNvPr id="549" name="Shape 549"/>
        <p:cNvGrpSpPr/>
        <p:nvPr/>
      </p:nvGrpSpPr>
      <p:grpSpPr>
        <a:xfrm>
          <a:off x="0" y="0"/>
          <a:ext cx="0" cy="0"/>
          <a:chOff x="0" y="0"/>
          <a:chExt cx="0" cy="0"/>
        </a:xfrm>
      </p:grpSpPr>
      <p:sp>
        <p:nvSpPr>
          <p:cNvPr id="550" name="Google Shape;550;p100"/>
          <p:cNvSpPr/>
          <p:nvPr>
            <p:ph idx="2" type="pic"/>
          </p:nvPr>
        </p:nvSpPr>
        <p:spPr>
          <a:xfrm>
            <a:off x="0"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1" name="Google Shape;551;p100"/>
          <p:cNvSpPr/>
          <p:nvPr>
            <p:ph idx="3" type="pic"/>
          </p:nvPr>
        </p:nvSpPr>
        <p:spPr>
          <a:xfrm>
            <a:off x="1521687"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2" name="Google Shape;552;p100"/>
          <p:cNvSpPr/>
          <p:nvPr>
            <p:ph idx="4" type="pic"/>
          </p:nvPr>
        </p:nvSpPr>
        <p:spPr>
          <a:xfrm>
            <a:off x="3043374" y="3386138"/>
            <a:ext cx="15357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3" name="Google Shape;553;p100"/>
          <p:cNvSpPr/>
          <p:nvPr>
            <p:ph idx="5" type="pic"/>
          </p:nvPr>
        </p:nvSpPr>
        <p:spPr>
          <a:xfrm>
            <a:off x="4578941"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4" name="Google Shape;554;p100"/>
          <p:cNvSpPr/>
          <p:nvPr>
            <p:ph idx="6" type="pic"/>
          </p:nvPr>
        </p:nvSpPr>
        <p:spPr>
          <a:xfrm>
            <a:off x="6100626"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5" name="Google Shape;555;p100"/>
          <p:cNvSpPr/>
          <p:nvPr>
            <p:ph idx="7" type="pic"/>
          </p:nvPr>
        </p:nvSpPr>
        <p:spPr>
          <a:xfrm>
            <a:off x="7622313" y="3386138"/>
            <a:ext cx="1521600" cy="17574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6" name="Google Shape;556;p100"/>
          <p:cNvSpPr/>
          <p:nvPr>
            <p:ph idx="8" type="pic"/>
          </p:nvPr>
        </p:nvSpPr>
        <p:spPr>
          <a:xfrm>
            <a:off x="0"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7" name="Google Shape;557;p100"/>
          <p:cNvSpPr/>
          <p:nvPr>
            <p:ph idx="9" type="pic"/>
          </p:nvPr>
        </p:nvSpPr>
        <p:spPr>
          <a:xfrm>
            <a:off x="1521687"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8" name="Google Shape;558;p100"/>
          <p:cNvSpPr/>
          <p:nvPr>
            <p:ph idx="13" type="pic"/>
          </p:nvPr>
        </p:nvSpPr>
        <p:spPr>
          <a:xfrm>
            <a:off x="3043374" y="-1"/>
            <a:ext cx="15357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59" name="Google Shape;559;p100"/>
          <p:cNvSpPr/>
          <p:nvPr>
            <p:ph idx="14" type="pic"/>
          </p:nvPr>
        </p:nvSpPr>
        <p:spPr>
          <a:xfrm>
            <a:off x="4578941"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0" name="Google Shape;560;p100"/>
          <p:cNvSpPr/>
          <p:nvPr>
            <p:ph idx="15" type="pic"/>
          </p:nvPr>
        </p:nvSpPr>
        <p:spPr>
          <a:xfrm>
            <a:off x="6100626"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1" name="Google Shape;561;p100"/>
          <p:cNvSpPr/>
          <p:nvPr>
            <p:ph idx="16" type="pic"/>
          </p:nvPr>
        </p:nvSpPr>
        <p:spPr>
          <a:xfrm>
            <a:off x="7622313" y="-1"/>
            <a:ext cx="1521600" cy="16410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2" name="Google Shape;562;p100"/>
          <p:cNvSpPr/>
          <p:nvPr>
            <p:ph idx="17" type="pic"/>
          </p:nvPr>
        </p:nvSpPr>
        <p:spPr>
          <a:xfrm>
            <a:off x="0"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3" name="Google Shape;563;p100"/>
          <p:cNvSpPr/>
          <p:nvPr>
            <p:ph idx="18" type="pic"/>
          </p:nvPr>
        </p:nvSpPr>
        <p:spPr>
          <a:xfrm>
            <a:off x="4578941"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4" name="Google Shape;564;p100"/>
          <p:cNvSpPr/>
          <p:nvPr>
            <p:ph idx="19" type="pic"/>
          </p:nvPr>
        </p:nvSpPr>
        <p:spPr>
          <a:xfrm>
            <a:off x="6100626"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5" name="Google Shape;565;p100"/>
          <p:cNvSpPr/>
          <p:nvPr>
            <p:ph idx="20" type="pic"/>
          </p:nvPr>
        </p:nvSpPr>
        <p:spPr>
          <a:xfrm>
            <a:off x="7622313" y="1641021"/>
            <a:ext cx="1521600" cy="1745100"/>
          </a:xfrm>
          <a:prstGeom prst="rect">
            <a:avLst/>
          </a:prstGeom>
          <a:gradFill>
            <a:gsLst>
              <a:gs pos="0">
                <a:srgbClr val="222222">
                  <a:alpha val="40000"/>
                </a:srgbClr>
              </a:gs>
              <a:gs pos="99000">
                <a:srgbClr val="222222">
                  <a:alpha val="20000"/>
                </a:srgbClr>
              </a:gs>
              <a:gs pos="100000">
                <a:srgbClr val="222222">
                  <a:alpha val="20000"/>
                </a:srgbClr>
              </a:gs>
            </a:gsLst>
            <a:lin ang="5400012" scaled="0"/>
          </a:gradFill>
          <a:ln>
            <a:noFill/>
          </a:ln>
        </p:spPr>
      </p:sp>
      <p:sp>
        <p:nvSpPr>
          <p:cNvPr id="566" name="Google Shape;566;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30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60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110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140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180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par>
                                <p:cTn fill="hold" nodeType="withEffect" presetClass="entr" presetID="10" presetSubtype="0">
                                  <p:stCondLst>
                                    <p:cond delay="210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280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310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350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390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430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470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500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530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570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190" Type="http://schemas.openxmlformats.org/officeDocument/2006/relationships/slideLayout" Target="../slideLayouts/slideLayout19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194" Type="http://schemas.openxmlformats.org/officeDocument/2006/relationships/slideLayout" Target="../slideLayouts/slideLayout194.xml"/><Relationship Id="rId43" Type="http://schemas.openxmlformats.org/officeDocument/2006/relationships/slideLayout" Target="../slideLayouts/slideLayout43.xml"/><Relationship Id="rId193" Type="http://schemas.openxmlformats.org/officeDocument/2006/relationships/slideLayout" Target="../slideLayouts/slideLayout193.xml"/><Relationship Id="rId46" Type="http://schemas.openxmlformats.org/officeDocument/2006/relationships/slideLayout" Target="../slideLayouts/slideLayout46.xml"/><Relationship Id="rId192" Type="http://schemas.openxmlformats.org/officeDocument/2006/relationships/slideLayout" Target="../slideLayouts/slideLayout192.xml"/><Relationship Id="rId45" Type="http://schemas.openxmlformats.org/officeDocument/2006/relationships/slideLayout" Target="../slideLayouts/slideLayout45.xml"/><Relationship Id="rId191" Type="http://schemas.openxmlformats.org/officeDocument/2006/relationships/slideLayout" Target="../slideLayouts/slideLayout191.xml"/><Relationship Id="rId48" Type="http://schemas.openxmlformats.org/officeDocument/2006/relationships/slideLayout" Target="../slideLayouts/slideLayout48.xml"/><Relationship Id="rId187" Type="http://schemas.openxmlformats.org/officeDocument/2006/relationships/slideLayout" Target="../slideLayouts/slideLayout187.xml"/><Relationship Id="rId47" Type="http://schemas.openxmlformats.org/officeDocument/2006/relationships/slideLayout" Target="../slideLayouts/slideLayout47.xml"/><Relationship Id="rId186" Type="http://schemas.openxmlformats.org/officeDocument/2006/relationships/slideLayout" Target="../slideLayouts/slideLayout186.xml"/><Relationship Id="rId185" Type="http://schemas.openxmlformats.org/officeDocument/2006/relationships/slideLayout" Target="../slideLayouts/slideLayout185.xml"/><Relationship Id="rId49" Type="http://schemas.openxmlformats.org/officeDocument/2006/relationships/slideLayout" Target="../slideLayouts/slideLayout49.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188" Type="http://schemas.openxmlformats.org/officeDocument/2006/relationships/slideLayout" Target="../slideLayouts/slideLayout18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183" Type="http://schemas.openxmlformats.org/officeDocument/2006/relationships/slideLayout" Target="../slideLayouts/slideLayout183.xml"/><Relationship Id="rId32" Type="http://schemas.openxmlformats.org/officeDocument/2006/relationships/slideLayout" Target="../slideLayouts/slideLayout32.xml"/><Relationship Id="rId182" Type="http://schemas.openxmlformats.org/officeDocument/2006/relationships/slideLayout" Target="../slideLayouts/slideLayout182.xml"/><Relationship Id="rId35" Type="http://schemas.openxmlformats.org/officeDocument/2006/relationships/slideLayout" Target="../slideLayouts/slideLayout35.xml"/><Relationship Id="rId181" Type="http://schemas.openxmlformats.org/officeDocument/2006/relationships/slideLayout" Target="../slideLayouts/slideLayout181.xml"/><Relationship Id="rId34" Type="http://schemas.openxmlformats.org/officeDocument/2006/relationships/slideLayout" Target="../slideLayouts/slideLayout34.xml"/><Relationship Id="rId180" Type="http://schemas.openxmlformats.org/officeDocument/2006/relationships/slideLayout" Target="../slideLayouts/slideLayout180.xml"/><Relationship Id="rId37" Type="http://schemas.openxmlformats.org/officeDocument/2006/relationships/slideLayout" Target="../slideLayouts/slideLayout37.xml"/><Relationship Id="rId176" Type="http://schemas.openxmlformats.org/officeDocument/2006/relationships/slideLayout" Target="../slideLayouts/slideLayout176.xml"/><Relationship Id="rId36" Type="http://schemas.openxmlformats.org/officeDocument/2006/relationships/slideLayout" Target="../slideLayouts/slideLayout36.xml"/><Relationship Id="rId175" Type="http://schemas.openxmlformats.org/officeDocument/2006/relationships/slideLayout" Target="../slideLayouts/slideLayout175.xml"/><Relationship Id="rId39" Type="http://schemas.openxmlformats.org/officeDocument/2006/relationships/slideLayout" Target="../slideLayouts/slideLayout39.xml"/><Relationship Id="rId174" Type="http://schemas.openxmlformats.org/officeDocument/2006/relationships/slideLayout" Target="../slideLayouts/slideLayout174.xml"/><Relationship Id="rId38" Type="http://schemas.openxmlformats.org/officeDocument/2006/relationships/slideLayout" Target="../slideLayouts/slideLayout38.xml"/><Relationship Id="rId173" Type="http://schemas.openxmlformats.org/officeDocument/2006/relationships/slideLayout" Target="../slideLayouts/slideLayout173.xml"/><Relationship Id="rId179" Type="http://schemas.openxmlformats.org/officeDocument/2006/relationships/slideLayout" Target="../slideLayouts/slideLayout179.xml"/><Relationship Id="rId178" Type="http://schemas.openxmlformats.org/officeDocument/2006/relationships/slideLayout" Target="../slideLayouts/slideLayout178.xml"/><Relationship Id="rId177" Type="http://schemas.openxmlformats.org/officeDocument/2006/relationships/slideLayout" Target="../slideLayouts/slideLayout177.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98" Type="http://schemas.openxmlformats.org/officeDocument/2006/relationships/slideLayout" Target="../slideLayouts/slideLayout198.xml"/><Relationship Id="rId14" Type="http://schemas.openxmlformats.org/officeDocument/2006/relationships/slideLayout" Target="../slideLayouts/slideLayout14.xml"/><Relationship Id="rId197" Type="http://schemas.openxmlformats.org/officeDocument/2006/relationships/slideLayout" Target="../slideLayouts/slideLayout197.xml"/><Relationship Id="rId17" Type="http://schemas.openxmlformats.org/officeDocument/2006/relationships/slideLayout" Target="../slideLayouts/slideLayout17.xml"/><Relationship Id="rId196" Type="http://schemas.openxmlformats.org/officeDocument/2006/relationships/slideLayout" Target="../slideLayouts/slideLayout196.xml"/><Relationship Id="rId16" Type="http://schemas.openxmlformats.org/officeDocument/2006/relationships/slideLayout" Target="../slideLayouts/slideLayout16.xml"/><Relationship Id="rId195" Type="http://schemas.openxmlformats.org/officeDocument/2006/relationships/slideLayout" Target="../slideLayouts/slideLayout195.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99" Type="http://schemas.openxmlformats.org/officeDocument/2006/relationships/slideLayout" Target="../slideLayouts/slideLayout199.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172" Type="http://schemas.openxmlformats.org/officeDocument/2006/relationships/slideLayout" Target="../slideLayouts/slideLayout172.xml"/><Relationship Id="rId65" Type="http://schemas.openxmlformats.org/officeDocument/2006/relationships/slideLayout" Target="../slideLayouts/slideLayout65.xml"/><Relationship Id="rId171" Type="http://schemas.openxmlformats.org/officeDocument/2006/relationships/slideLayout" Target="../slideLayouts/slideLayout171.xml"/><Relationship Id="rId68" Type="http://schemas.openxmlformats.org/officeDocument/2006/relationships/slideLayout" Target="../slideLayouts/slideLayout68.xml"/><Relationship Id="rId170" Type="http://schemas.openxmlformats.org/officeDocument/2006/relationships/slideLayout" Target="../slideLayouts/slideLayout170.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165" Type="http://schemas.openxmlformats.org/officeDocument/2006/relationships/slideLayout" Target="../slideLayouts/slideLayout165.xml"/><Relationship Id="rId69" Type="http://schemas.openxmlformats.org/officeDocument/2006/relationships/slideLayout" Target="../slideLayouts/slideLayout69.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9" Type="http://schemas.openxmlformats.org/officeDocument/2006/relationships/slideLayout" Target="../slideLayouts/slideLayout169.xml"/><Relationship Id="rId168" Type="http://schemas.openxmlformats.org/officeDocument/2006/relationships/slideLayout" Target="../slideLayouts/slideLayout168.xml"/><Relationship Id="rId167" Type="http://schemas.openxmlformats.org/officeDocument/2006/relationships/slideLayout" Target="../slideLayouts/slideLayout167.xml"/><Relationship Id="rId166" Type="http://schemas.openxmlformats.org/officeDocument/2006/relationships/slideLayout" Target="../slideLayouts/slideLayout166.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161" Type="http://schemas.openxmlformats.org/officeDocument/2006/relationships/slideLayout" Target="../slideLayouts/slideLayout161.xml"/><Relationship Id="rId54" Type="http://schemas.openxmlformats.org/officeDocument/2006/relationships/slideLayout" Target="../slideLayouts/slideLayout54.xml"/><Relationship Id="rId160" Type="http://schemas.openxmlformats.org/officeDocument/2006/relationships/slideLayout" Target="../slideLayouts/slideLayout160.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159" Type="http://schemas.openxmlformats.org/officeDocument/2006/relationships/slideLayout" Target="../slideLayouts/slideLayout159.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121" Type="http://schemas.openxmlformats.org/officeDocument/2006/relationships/slideLayout" Target="../slideLayouts/slideLayout121.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9" Type="http://schemas.openxmlformats.org/officeDocument/2006/relationships/slideLayout" Target="../slideLayouts/slideLayout99.xml"/><Relationship Id="rId98" Type="http://schemas.openxmlformats.org/officeDocument/2006/relationships/slideLayout" Target="../slideLayouts/slideLayout98.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10" Type="http://schemas.openxmlformats.org/officeDocument/2006/relationships/slideLayout" Target="../slideLayouts/slideLayout110.xml"/><Relationship Id="rId114" Type="http://schemas.openxmlformats.org/officeDocument/2006/relationships/slideLayout" Target="../slideLayouts/slideLayout114.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201" Type="http://schemas.openxmlformats.org/officeDocument/2006/relationships/theme" Target="../theme/theme1.xml"/><Relationship Id="rId200" Type="http://schemas.openxmlformats.org/officeDocument/2006/relationships/slideLayout" Target="../slideLayouts/slideLayout20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21618" y="710026"/>
            <a:ext cx="6864600" cy="937500"/>
          </a:xfrm>
          <a:prstGeom prst="rect">
            <a:avLst/>
          </a:prstGeom>
          <a:noFill/>
          <a:ln>
            <a:noFill/>
          </a:ln>
        </p:spPr>
        <p:txBody>
          <a:bodyPr anchorCtr="0" anchor="t" bIns="0" lIns="0" spcFirstLastPara="1" rIns="0" wrap="square" tIns="144000">
            <a:noAutofit/>
          </a:bodyPr>
          <a:lstStyle>
            <a:lvl1pPr lvl="0" marR="0" rtl="0" algn="l">
              <a:lnSpc>
                <a:spcPct val="80000"/>
              </a:lnSpc>
              <a:spcBef>
                <a:spcPts val="0"/>
              </a:spcBef>
              <a:spcAft>
                <a:spcPts val="0"/>
              </a:spcAft>
              <a:buClr>
                <a:schemeClr val="dk1"/>
              </a:buClr>
              <a:buSzPts val="2700"/>
              <a:buFont typeface="Montserrat"/>
              <a:buNone/>
              <a:defRPr b="1" i="0" sz="2700" u="none" cap="none" strike="noStrike">
                <a:solidFill>
                  <a:schemeClr val="dk1"/>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1521618" y="1885950"/>
            <a:ext cx="6864600" cy="257190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800"/>
              </a:spcBef>
              <a:spcAft>
                <a:spcPts val="0"/>
              </a:spcAft>
              <a:buClr>
                <a:schemeClr val="dk1"/>
              </a:buClr>
              <a:buSzPts val="2100"/>
              <a:buFont typeface="Arial"/>
              <a:buNone/>
              <a:defRPr b="0" i="0" sz="2100" u="none" cap="none" strike="noStrike">
                <a:solidFill>
                  <a:schemeClr val="dk1"/>
                </a:solidFill>
                <a:latin typeface="Montserrat"/>
                <a:ea typeface="Montserrat"/>
                <a:cs typeface="Montserrat"/>
                <a:sym typeface="Montserrat"/>
              </a:defRPr>
            </a:lvl1pPr>
            <a:lvl2pPr indent="-228600" lvl="1" marL="914400" marR="0" rtl="0" algn="l">
              <a:lnSpc>
                <a:spcPct val="150000"/>
              </a:lnSpc>
              <a:spcBef>
                <a:spcPts val="400"/>
              </a:spcBef>
              <a:spcAft>
                <a:spcPts val="0"/>
              </a:spcAft>
              <a:buClr>
                <a:schemeClr val="dk1"/>
              </a:buClr>
              <a:buSzPts val="1400"/>
              <a:buFont typeface="Arial"/>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50000"/>
              </a:lnSpc>
              <a:spcBef>
                <a:spcPts val="400"/>
              </a:spcBef>
              <a:spcAft>
                <a:spcPts val="0"/>
              </a:spcAft>
              <a:buClr>
                <a:schemeClr val="dk1"/>
              </a:buClr>
              <a:buSzPts val="900"/>
              <a:buFont typeface="Arial"/>
              <a:buNone/>
              <a:defRPr b="0" i="0" sz="900" u="none" cap="none" strike="noStrike">
                <a:solidFill>
                  <a:schemeClr val="dk1"/>
                </a:solidFill>
                <a:latin typeface="Montserrat"/>
                <a:ea typeface="Montserrat"/>
                <a:cs typeface="Montserrat"/>
                <a:sym typeface="Montserrat"/>
              </a:defRPr>
            </a:lvl3pPr>
            <a:lvl4pPr indent="-228600" lvl="3" marL="1828800" marR="0" rtl="0" algn="l">
              <a:lnSpc>
                <a:spcPct val="150000"/>
              </a:lnSpc>
              <a:spcBef>
                <a:spcPts val="400"/>
              </a:spcBef>
              <a:spcAft>
                <a:spcPts val="0"/>
              </a:spcAft>
              <a:buClr>
                <a:schemeClr val="dk1"/>
              </a:buClr>
              <a:buSzPts val="800"/>
              <a:buFont typeface="Arial"/>
              <a:buNone/>
              <a:defRPr b="0" i="0" sz="800" u="none" cap="none" strike="noStrike">
                <a:solidFill>
                  <a:schemeClr val="dk1"/>
                </a:solidFill>
                <a:latin typeface="Montserrat"/>
                <a:ea typeface="Montserrat"/>
                <a:cs typeface="Montserrat"/>
                <a:sym typeface="Montserrat"/>
              </a:defRPr>
            </a:lvl4pPr>
            <a:lvl5pPr indent="-228600" lvl="4" marL="2286000" marR="0" rtl="0" algn="l">
              <a:lnSpc>
                <a:spcPct val="150000"/>
              </a:lnSpc>
              <a:spcBef>
                <a:spcPts val="400"/>
              </a:spcBef>
              <a:spcAft>
                <a:spcPts val="0"/>
              </a:spcAft>
              <a:buClr>
                <a:schemeClr val="dk1"/>
              </a:buClr>
              <a:buSzPts val="800"/>
              <a:buFont typeface="Arial"/>
              <a:buNone/>
              <a:defRPr b="0" i="0" sz="800" u="none" cap="none" strike="noStrike">
                <a:solidFill>
                  <a:schemeClr val="dk1"/>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8" name="Google Shape;8;p1"/>
          <p:cNvSpPr/>
          <p:nvPr/>
        </p:nvSpPr>
        <p:spPr>
          <a:xfrm>
            <a:off x="0" y="4869774"/>
            <a:ext cx="407700" cy="273900"/>
          </a:xfrm>
          <a:prstGeom prst="round1Rect">
            <a:avLst>
              <a:gd fmla="val 16667" name="adj"/>
            </a:avLst>
          </a:prstGeom>
          <a:solidFill>
            <a:srgbClr val="F7B85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Montserrat"/>
              <a:ea typeface="Montserrat"/>
              <a:cs typeface="Montserrat"/>
              <a:sym typeface="Montserrat"/>
            </a:endParaRPr>
          </a:p>
        </p:txBody>
      </p:sp>
      <p:sp>
        <p:nvSpPr>
          <p:cNvPr id="9" name="Google Shape;9;p1"/>
          <p:cNvSpPr txBox="1"/>
          <p:nvPr/>
        </p:nvSpPr>
        <p:spPr>
          <a:xfrm>
            <a:off x="-65250" y="4869781"/>
            <a:ext cx="538200" cy="273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fld id="{00000000-1234-1234-1234-123412341234}" type="slidenum">
              <a:rPr b="1" i="0" lang="en-GB" sz="600" u="none" cap="none" strike="noStrike">
                <a:solidFill>
                  <a:schemeClr val="dk1"/>
                </a:solidFill>
                <a:latin typeface="Montserrat"/>
                <a:ea typeface="Montserrat"/>
                <a:cs typeface="Montserrat"/>
                <a:sym typeface="Montserrat"/>
              </a:rPr>
              <a:t>‹#›</a:t>
            </a:fld>
            <a:endParaRPr b="1" i="0" sz="600" u="none" cap="none" strike="noStrike">
              <a:solidFill>
                <a:schemeClr val="dk1"/>
              </a:solidFill>
              <a:latin typeface="Montserrat"/>
              <a:ea typeface="Montserrat"/>
              <a:cs typeface="Montserrat"/>
              <a:sym typeface="Montserrat"/>
            </a:endParaRPr>
          </a:p>
        </p:txBody>
      </p:sp>
      <p:sp>
        <p:nvSpPr>
          <p:cNvPr id="10" name="Google Shape;10;p1"/>
          <p:cNvSpPr txBox="1"/>
          <p:nvPr/>
        </p:nvSpPr>
        <p:spPr>
          <a:xfrm rot="5400000">
            <a:off x="6146423" y="2025300"/>
            <a:ext cx="5143500" cy="10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200"/>
              <a:buFont typeface="Arial"/>
              <a:buNone/>
            </a:pPr>
            <a:r>
              <a:rPr b="1" i="0" lang="en-GB" sz="7100" u="none" cap="none" strike="noStrike">
                <a:solidFill>
                  <a:srgbClr val="F2F2F2"/>
                </a:solidFill>
                <a:latin typeface="Montserrat ExtraBold"/>
                <a:ea typeface="Montserrat ExtraBold"/>
                <a:cs typeface="Montserrat ExtraBold"/>
                <a:sym typeface="Montserrat ExtraBold"/>
              </a:rPr>
              <a:t>#nosheets</a:t>
            </a:r>
            <a:endParaRPr b="1" i="0" sz="7100" u="none" cap="none" strike="noStrike">
              <a:solidFill>
                <a:srgbClr val="F2F2F2"/>
              </a:solidFill>
              <a:latin typeface="Montserrat ExtraBold"/>
              <a:ea typeface="Montserrat ExtraBold"/>
              <a:cs typeface="Montserrat ExtraBold"/>
              <a:sym typeface="Montserrat ExtraBold"/>
            </a:endParaRPr>
          </a:p>
        </p:txBody>
      </p:sp>
      <p:sp>
        <p:nvSpPr>
          <p:cNvPr id="11" name="Google Shape;11;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Montserrat"/>
                <a:ea typeface="Montserrat"/>
                <a:cs typeface="Montserrat"/>
                <a:sym typeface="Montserrat"/>
              </a:defRPr>
            </a:lvl1pPr>
            <a:lvl2pPr lvl="1" algn="r">
              <a:buNone/>
              <a:defRPr sz="1300">
                <a:solidFill>
                  <a:schemeClr val="dk1"/>
                </a:solidFill>
                <a:latin typeface="Montserrat"/>
                <a:ea typeface="Montserrat"/>
                <a:cs typeface="Montserrat"/>
                <a:sym typeface="Montserrat"/>
              </a:defRPr>
            </a:lvl2pPr>
            <a:lvl3pPr lvl="2" algn="r">
              <a:buNone/>
              <a:defRPr sz="1300">
                <a:solidFill>
                  <a:schemeClr val="dk1"/>
                </a:solidFill>
                <a:latin typeface="Montserrat"/>
                <a:ea typeface="Montserrat"/>
                <a:cs typeface="Montserrat"/>
                <a:sym typeface="Montserrat"/>
              </a:defRPr>
            </a:lvl3pPr>
            <a:lvl4pPr lvl="3" algn="r">
              <a:buNone/>
              <a:defRPr sz="1300">
                <a:solidFill>
                  <a:schemeClr val="dk1"/>
                </a:solidFill>
                <a:latin typeface="Montserrat"/>
                <a:ea typeface="Montserrat"/>
                <a:cs typeface="Montserrat"/>
                <a:sym typeface="Montserrat"/>
              </a:defRPr>
            </a:lvl4pPr>
            <a:lvl5pPr lvl="4" algn="r">
              <a:buNone/>
              <a:defRPr sz="1300">
                <a:solidFill>
                  <a:schemeClr val="dk1"/>
                </a:solidFill>
                <a:latin typeface="Montserrat"/>
                <a:ea typeface="Montserrat"/>
                <a:cs typeface="Montserrat"/>
                <a:sym typeface="Montserrat"/>
              </a:defRPr>
            </a:lvl5pPr>
            <a:lvl6pPr lvl="5" algn="r">
              <a:buNone/>
              <a:defRPr sz="1300">
                <a:solidFill>
                  <a:schemeClr val="dk1"/>
                </a:solidFill>
                <a:latin typeface="Montserrat"/>
                <a:ea typeface="Montserrat"/>
                <a:cs typeface="Montserrat"/>
                <a:sym typeface="Montserrat"/>
              </a:defRPr>
            </a:lvl6pPr>
            <a:lvl7pPr lvl="6" algn="r">
              <a:buNone/>
              <a:defRPr sz="1300">
                <a:solidFill>
                  <a:schemeClr val="dk1"/>
                </a:solidFill>
                <a:latin typeface="Montserrat"/>
                <a:ea typeface="Montserrat"/>
                <a:cs typeface="Montserrat"/>
                <a:sym typeface="Montserrat"/>
              </a:defRPr>
            </a:lvl7pPr>
            <a:lvl8pPr lvl="7" algn="r">
              <a:buNone/>
              <a:defRPr sz="1300">
                <a:solidFill>
                  <a:schemeClr val="dk1"/>
                </a:solidFill>
                <a:latin typeface="Montserrat"/>
                <a:ea typeface="Montserrat"/>
                <a:cs typeface="Montserrat"/>
                <a:sym typeface="Montserrat"/>
              </a:defRPr>
            </a:lvl8pPr>
            <a:lvl9pPr lvl="8" algn="r">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 id="2147483821" r:id="rId174"/>
    <p:sldLayoutId id="2147483822" r:id="rId175"/>
    <p:sldLayoutId id="2147483823" r:id="rId176"/>
    <p:sldLayoutId id="2147483824" r:id="rId177"/>
    <p:sldLayoutId id="2147483825" r:id="rId178"/>
    <p:sldLayoutId id="2147483826" r:id="rId179"/>
    <p:sldLayoutId id="2147483827" r:id="rId180"/>
    <p:sldLayoutId id="2147483828" r:id="rId181"/>
    <p:sldLayoutId id="2147483829" r:id="rId182"/>
    <p:sldLayoutId id="2147483830" r:id="rId183"/>
    <p:sldLayoutId id="2147483831" r:id="rId184"/>
    <p:sldLayoutId id="2147483832" r:id="rId185"/>
    <p:sldLayoutId id="2147483833" r:id="rId186"/>
    <p:sldLayoutId id="2147483834" r:id="rId187"/>
    <p:sldLayoutId id="2147483835" r:id="rId188"/>
    <p:sldLayoutId id="2147483836" r:id="rId189"/>
    <p:sldLayoutId id="2147483837" r:id="rId190"/>
    <p:sldLayoutId id="2147483838" r:id="rId191"/>
    <p:sldLayoutId id="2147483839" r:id="rId192"/>
    <p:sldLayoutId id="2147483840" r:id="rId193"/>
    <p:sldLayoutId id="2147483841" r:id="rId194"/>
    <p:sldLayoutId id="2147483842" r:id="rId195"/>
    <p:sldLayoutId id="2147483843" r:id="rId196"/>
    <p:sldLayoutId id="2147483844" r:id="rId197"/>
    <p:sldLayoutId id="2147483845" r:id="rId198"/>
    <p:sldLayoutId id="2147483846" r:id="rId199"/>
    <p:sldLayoutId id="2147483847" r:id="rId200"/>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p:tgtEl>
                                          <p:spTgt spid="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orient="horz" pos="1620">
          <p15:clr>
            <a:srgbClr val="F26B43"/>
          </p15:clr>
        </p15:guide>
        <p15:guide id="3" orient="horz" pos="259">
          <p15:clr>
            <a:srgbClr val="F26B43"/>
          </p15:clr>
        </p15:guide>
        <p15:guide id="4" orient="horz" pos="2964">
          <p15:clr>
            <a:srgbClr val="F26B43"/>
          </p15:clr>
        </p15:guide>
        <p15:guide id="5" pos="481">
          <p15:clr>
            <a:srgbClr val="F26B43"/>
          </p15:clr>
        </p15:guide>
        <p15:guide id="6" pos="5279">
          <p15:clr>
            <a:srgbClr val="F26B43"/>
          </p15:clr>
        </p15:guide>
        <p15:guide id="7">
          <p15:clr>
            <a:srgbClr val="F26B43"/>
          </p15:clr>
        </p15:guide>
        <p15:guide id="8" pos="5760">
          <p15:clr>
            <a:srgbClr val="F26B43"/>
          </p15:clr>
        </p15:guide>
        <p15:guide id="9" orient="horz">
          <p15:clr>
            <a:srgbClr val="F26B43"/>
          </p15:clr>
        </p15:guide>
        <p15:guide id="10" orient="horz" pos="3240">
          <p15:clr>
            <a:srgbClr val="F26B43"/>
          </p15:clr>
        </p15:guide>
        <p15:guide id="11" pos="958">
          <p15:clr>
            <a:srgbClr val="F26B43"/>
          </p15:clr>
        </p15:guide>
        <p15:guide id="12" orient="horz" pos="532">
          <p15:clr>
            <a:srgbClr val="F26B43"/>
          </p15:clr>
        </p15:guide>
        <p15:guide id="13" pos="14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knowledgebase.sloneek.com/hc/electronic-signature-and-document-confirmation" TargetMode="External"/><Relationship Id="rId4" Type="http://schemas.openxmlformats.org/officeDocument/2006/relationships/hyperlink" Target="https://knowledgebase.sloneek.com/hc/electronic-signature-and-document-confirmation" TargetMode="External"/><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app.sloneek.com/auth/login" TargetMode="External"/><Relationship Id="rId4" Type="http://schemas.openxmlformats.org/officeDocument/2006/relationships/hyperlink" Target="https://knowledgebase.sloneek.com/hc/first-login-to-sloneek" TargetMode="External"/><Relationship Id="rId5" Type="http://schemas.openxmlformats.org/officeDocument/2006/relationships/hyperlink" Target="https://knowledgebase.sloneek.com/hc/first-login-to-slonee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hyperlink" Target="https://knowledgebase.sloneek.com/hc/how-to-connect-your-calendars" TargetMode="External"/><Relationship Id="rId6" Type="http://schemas.openxmlformats.org/officeDocument/2006/relationships/hyperlink" Target="https://knowledgebase.sloneek.com/hc/how-to-connect-your-calenda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s://knowledgebase.sloneek.com/hc/absences-arrivals-and-departures-activities" TargetMode="External"/><Relationship Id="rId4" Type="http://schemas.openxmlformats.org/officeDocument/2006/relationships/hyperlink" Target="https://knowledgebase.sloneek.com/hc/absences-arrivals-and-departures-activit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knowledgebase.sloneek.com/hc/absences-arrivals-and-departures-activities" TargetMode="External"/><Relationship Id="rId4" Type="http://schemas.openxmlformats.org/officeDocument/2006/relationships/hyperlink" Target="https://knowledgebase.sloneek.com/hc/absences-arrivals-and-departures-activities" TargetMode="External"/><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knowledgebase.sloneek.com/hc/absences-arrivals-and-departures-activities" TargetMode="External"/><Relationship Id="rId4" Type="http://schemas.openxmlformats.org/officeDocument/2006/relationships/hyperlink" Target="https://knowledgebase.sloneek.com/hc/absences-arrivals-and-departures-activit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descr="Obsah obrázku text&#10;&#10;Popis byl vytvořen automaticky" id="1080" name="Google Shape;1080;p202"/>
          <p:cNvPicPr preferRelativeResize="0"/>
          <p:nvPr/>
        </p:nvPicPr>
        <p:blipFill rotWithShape="1">
          <a:blip r:embed="rId3">
            <a:alphaModFix/>
          </a:blip>
          <a:srcRect b="0" l="0" r="0" t="0"/>
          <a:stretch/>
        </p:blipFill>
        <p:spPr>
          <a:xfrm>
            <a:off x="3900675" y="1115425"/>
            <a:ext cx="5340825" cy="3533626"/>
          </a:xfrm>
          <a:prstGeom prst="rect">
            <a:avLst/>
          </a:prstGeom>
          <a:noFill/>
          <a:ln>
            <a:noFill/>
          </a:ln>
        </p:spPr>
      </p:pic>
      <p:sp>
        <p:nvSpPr>
          <p:cNvPr id="1081" name="Google Shape;1081;p202"/>
          <p:cNvSpPr txBox="1"/>
          <p:nvPr>
            <p:ph type="title"/>
          </p:nvPr>
        </p:nvSpPr>
        <p:spPr>
          <a:xfrm>
            <a:off x="725125" y="1548450"/>
            <a:ext cx="4964100" cy="1943100"/>
          </a:xfrm>
          <a:prstGeom prst="rect">
            <a:avLst/>
          </a:prstGeom>
          <a:noFill/>
          <a:ln>
            <a:noFill/>
          </a:ln>
          <a:effectLst>
            <a:outerShdw blurRad="762000" rotWithShape="0" algn="t" dir="5400000" dist="381000">
              <a:srgbClr val="000000">
                <a:alpha val="29409"/>
              </a:srgbClr>
            </a:outerShdw>
          </a:effectLst>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7500"/>
              <a:buFont typeface="Montserrat"/>
              <a:buNone/>
            </a:pPr>
            <a:r>
              <a:rPr lang="en-GB" sz="3000"/>
              <a:t>Sloneek: practical tips to get you started</a:t>
            </a:r>
            <a:endParaRPr sz="3000"/>
          </a:p>
        </p:txBody>
      </p:sp>
      <p:sp>
        <p:nvSpPr>
          <p:cNvPr id="1082" name="Google Shape;1082;p202"/>
          <p:cNvSpPr txBox="1"/>
          <p:nvPr/>
        </p:nvSpPr>
        <p:spPr>
          <a:xfrm>
            <a:off x="869023" y="3491550"/>
            <a:ext cx="29754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200"/>
              <a:buFont typeface="Arial"/>
              <a:buNone/>
            </a:pPr>
            <a:r>
              <a:rPr b="1" lang="en-GB" sz="1300">
                <a:solidFill>
                  <a:srgbClr val="006E66"/>
                </a:solidFill>
                <a:latin typeface="Montserrat"/>
                <a:ea typeface="Montserrat"/>
                <a:cs typeface="Montserrat"/>
                <a:sym typeface="Montserrat"/>
              </a:rPr>
              <a:t>User guide</a:t>
            </a:r>
            <a:endParaRPr b="0" i="0" sz="1200" u="none" cap="none" strike="noStrike">
              <a:solidFill>
                <a:srgbClr val="000000"/>
              </a:solidFill>
              <a:latin typeface="Arial"/>
              <a:ea typeface="Arial"/>
              <a:cs typeface="Arial"/>
              <a:sym typeface="Arial"/>
            </a:endParaRPr>
          </a:p>
        </p:txBody>
      </p:sp>
      <p:sp>
        <p:nvSpPr>
          <p:cNvPr id="1083" name="Google Shape;1083;p202"/>
          <p:cNvSpPr txBox="1"/>
          <p:nvPr/>
        </p:nvSpPr>
        <p:spPr>
          <a:xfrm>
            <a:off x="520276" y="4926450"/>
            <a:ext cx="4392000" cy="123000"/>
          </a:xfrm>
          <a:prstGeom prst="rect">
            <a:avLst/>
          </a:prstGeom>
          <a:noFill/>
          <a:ln>
            <a:noFill/>
          </a:ln>
        </p:spPr>
        <p:txBody>
          <a:bodyPr anchorCtr="0" anchor="t" bIns="0" lIns="0" spcFirstLastPara="1" rIns="0" wrap="square" tIns="0">
            <a:spAutoFit/>
          </a:bodyPr>
          <a:lstStyle/>
          <a:p>
            <a:pPr indent="0" lvl="0" marL="0" marR="101600" rtl="0" algn="l">
              <a:lnSpc>
                <a:spcPct val="110000"/>
              </a:lnSpc>
              <a:spcBef>
                <a:spcPts val="0"/>
              </a:spcBef>
              <a:spcAft>
                <a:spcPts val="0"/>
              </a:spcAft>
              <a:buNone/>
            </a:pPr>
            <a:r>
              <a:rPr lang="en-GB" sz="800">
                <a:solidFill>
                  <a:srgbClr val="8A8A8A"/>
                </a:solidFill>
                <a:latin typeface="Montserrat"/>
                <a:ea typeface="Montserrat"/>
                <a:cs typeface="Montserrat"/>
                <a:sym typeface="Montserrat"/>
              </a:rPr>
              <a:t>2023 © Sloneek Europe s.r.o.</a:t>
            </a:r>
            <a:endParaRPr sz="800">
              <a:solidFill>
                <a:srgbClr val="8A8A8A"/>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211"/>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How to sign a document and take over the asset?</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158" name="Google Shape;1158;p211"/>
          <p:cNvSpPr txBox="1"/>
          <p:nvPr/>
        </p:nvSpPr>
        <p:spPr>
          <a:xfrm>
            <a:off x="993350" y="1571975"/>
            <a:ext cx="5381100" cy="346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1E1E1F"/>
                </a:solidFill>
                <a:latin typeface="Montserrat"/>
                <a:ea typeface="Montserrat"/>
                <a:cs typeface="Montserrat"/>
                <a:sym typeface="Montserrat"/>
              </a:rPr>
              <a:t>The moment a document or work asset is assigned to you, you will receive a </a:t>
            </a:r>
            <a:r>
              <a:rPr lang="en-GB" sz="1100">
                <a:solidFill>
                  <a:srgbClr val="1E1E1F"/>
                </a:solidFill>
                <a:latin typeface="Montserrat SemiBold"/>
                <a:ea typeface="Montserrat SemiBold"/>
                <a:cs typeface="Montserrat SemiBold"/>
                <a:sym typeface="Montserrat SemiBold"/>
              </a:rPr>
              <a:t>notification in your email and app</a:t>
            </a:r>
            <a:r>
              <a:rPr lang="en-GB" sz="1100">
                <a:solidFill>
                  <a:srgbClr val="1E1E1F"/>
                </a:solidFill>
                <a:latin typeface="Montserrat"/>
                <a:ea typeface="Montserrat"/>
                <a:cs typeface="Montserrat"/>
                <a:sym typeface="Montserrat"/>
              </a:rPr>
              <a:t>. At the same time, Sloneek will also notify you on the main dashboard that an action is required of you</a:t>
            </a:r>
            <a:r>
              <a:rPr lang="en-GB" sz="1100">
                <a:solidFill>
                  <a:srgbClr val="1E1E1F"/>
                </a:solidFill>
                <a:latin typeface="Montserrat"/>
                <a:ea typeface="Montserrat"/>
                <a:cs typeface="Montserrat"/>
                <a:sym typeface="Montserrat"/>
              </a:rPr>
              <a:t>:</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000"/>
              <a:t>🖋 </a:t>
            </a:r>
            <a:r>
              <a:rPr lang="en-GB" sz="1100">
                <a:solidFill>
                  <a:srgbClr val="1E1E1F"/>
                </a:solidFill>
                <a:latin typeface="Montserrat"/>
                <a:ea typeface="Montserrat"/>
                <a:cs typeface="Montserrat"/>
                <a:sym typeface="Montserrat"/>
              </a:rPr>
              <a:t>Simply click on the document or work asset detail, and if they require a signature, </a:t>
            </a:r>
            <a:r>
              <a:rPr lang="en-GB" sz="1100">
                <a:solidFill>
                  <a:srgbClr val="1E1E1F"/>
                </a:solidFill>
                <a:latin typeface="Montserrat SemiBold"/>
                <a:ea typeface="Montserrat SemiBold"/>
                <a:cs typeface="Montserrat SemiBold"/>
                <a:sym typeface="Montserrat SemiBold"/>
              </a:rPr>
              <a:t>sign it electronically and securely</a:t>
            </a:r>
            <a:r>
              <a:rPr lang="en-GB" sz="1100">
                <a:solidFill>
                  <a:srgbClr val="1E1E1F"/>
                </a:solidFill>
                <a:latin typeface="Montserrat"/>
                <a:ea typeface="Montserrat"/>
                <a:cs typeface="Montserrat"/>
                <a:sym typeface="Montserrat"/>
              </a:rPr>
              <a:t>.</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p:txBody>
      </p:sp>
      <p:sp>
        <p:nvSpPr>
          <p:cNvPr id="1159" name="Google Shape;1159;p211">
            <a:hlinkClick r:id="rId3"/>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11"/>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4">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pic>
        <p:nvPicPr>
          <p:cNvPr id="1161" name="Google Shape;1161;p211"/>
          <p:cNvPicPr preferRelativeResize="0"/>
          <p:nvPr/>
        </p:nvPicPr>
        <p:blipFill>
          <a:blip r:embed="rId5">
            <a:alphaModFix/>
          </a:blip>
          <a:stretch>
            <a:fillRect/>
          </a:stretch>
        </p:blipFill>
        <p:spPr>
          <a:xfrm>
            <a:off x="1263125" y="2437850"/>
            <a:ext cx="2438600" cy="141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212"/>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Always keep up to date with what's new</a:t>
            </a:r>
            <a:endParaRPr b="0" sz="2200">
              <a:solidFill>
                <a:srgbClr val="000000"/>
              </a:solidFill>
              <a:latin typeface="Arial"/>
              <a:ea typeface="Arial"/>
              <a:cs typeface="Arial"/>
              <a:sym typeface="Arial"/>
            </a:endParaRPr>
          </a:p>
        </p:txBody>
      </p:sp>
      <p:sp>
        <p:nvSpPr>
          <p:cNvPr id="1167" name="Google Shape;1167;p212"/>
          <p:cNvSpPr txBox="1"/>
          <p:nvPr/>
        </p:nvSpPr>
        <p:spPr>
          <a:xfrm>
            <a:off x="877575" y="2776175"/>
            <a:ext cx="59907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latin typeface="Montserrat Medium"/>
                <a:ea typeface="Montserrat Medium"/>
                <a:cs typeface="Montserrat Medium"/>
                <a:sym typeface="Montserrat Medium"/>
              </a:rPr>
              <a:t>Right on the main dashboard in the app, you can:</a:t>
            </a:r>
            <a:endParaRPr sz="1100">
              <a:latin typeface="Montserrat Medium"/>
              <a:ea typeface="Montserrat Medium"/>
              <a:cs typeface="Montserrat Medium"/>
              <a:sym typeface="Montserrat Medium"/>
            </a:endParaRPr>
          </a:p>
          <a:p>
            <a:pPr indent="-298450" lvl="0" marL="457200" rtl="0" algn="l">
              <a:lnSpc>
                <a:spcPct val="115000"/>
              </a:lnSpc>
              <a:spcBef>
                <a:spcPts val="0"/>
              </a:spcBef>
              <a:spcAft>
                <a:spcPts val="0"/>
              </a:spcAft>
              <a:buSzPts val="1100"/>
              <a:buFont typeface="Montserrat"/>
              <a:buChar char="●"/>
            </a:pPr>
            <a:r>
              <a:rPr lang="en-GB" sz="1100">
                <a:latin typeface="Montserrat"/>
                <a:ea typeface="Montserrat"/>
                <a:cs typeface="Montserrat"/>
                <a:sym typeface="Montserrat"/>
              </a:rPr>
              <a:t>Read important company announcements</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GB" sz="1100">
                <a:latin typeface="Montserrat"/>
                <a:ea typeface="Montserrat"/>
                <a:cs typeface="Montserrat"/>
                <a:sym typeface="Montserrat"/>
              </a:rPr>
              <a:t>Post and receive kudos</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GB" sz="1100">
                <a:latin typeface="Montserrat"/>
                <a:ea typeface="Montserrat"/>
                <a:cs typeface="Montserrat"/>
                <a:sym typeface="Montserrat"/>
              </a:rPr>
              <a:t>Quickly find out which colleagues are not at work that day</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Char char="●"/>
            </a:pPr>
            <a:r>
              <a:rPr lang="en-GB" sz="1100">
                <a:latin typeface="Montserrat"/>
                <a:ea typeface="Montserrat"/>
                <a:cs typeface="Montserrat"/>
                <a:sym typeface="Montserrat"/>
              </a:rPr>
              <a:t>See who is celebrating a birthday or work anniversary</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p:txBody>
      </p:sp>
      <p:sp>
        <p:nvSpPr>
          <p:cNvPr id="1168" name="Google Shape;1168;p212"/>
          <p:cNvSpPr/>
          <p:nvPr/>
        </p:nvSpPr>
        <p:spPr>
          <a:xfrm>
            <a:off x="1037825" y="1825500"/>
            <a:ext cx="5531700" cy="603900"/>
          </a:xfrm>
          <a:prstGeom prst="roundRect">
            <a:avLst>
              <a:gd fmla="val 16183" name="adj"/>
            </a:avLst>
          </a:prstGeom>
          <a:solidFill>
            <a:srgbClr val="EAD9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t>👀 </a:t>
            </a:r>
            <a:r>
              <a:rPr lang="en-GB" sz="1100">
                <a:solidFill>
                  <a:srgbClr val="222222"/>
                </a:solidFill>
                <a:latin typeface="Montserrat SemiBold"/>
                <a:ea typeface="Montserrat SemiBold"/>
                <a:cs typeface="Montserrat SemiBold"/>
                <a:sym typeface="Montserrat SemiBold"/>
              </a:rPr>
              <a:t>Your dashboard is the place where you can find out what's new in the company the fastest. Take a minute here every day to stay in the loop.</a:t>
            </a:r>
            <a:endParaRPr sz="1100">
              <a:solidFill>
                <a:srgbClr val="222222"/>
              </a:solidFill>
              <a:latin typeface="Montserrat SemiBold"/>
              <a:ea typeface="Montserrat SemiBold"/>
              <a:cs typeface="Montserrat SemiBold"/>
              <a:sym typeface="Montserrat SemiBold"/>
            </a:endParaRPr>
          </a:p>
        </p:txBody>
      </p:sp>
      <p:sp>
        <p:nvSpPr>
          <p:cNvPr id="1169" name="Google Shape;1169;p212"/>
          <p:cNvSpPr txBox="1"/>
          <p:nvPr/>
        </p:nvSpPr>
        <p:spPr>
          <a:xfrm>
            <a:off x="7072600" y="722275"/>
            <a:ext cx="743700" cy="6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900"/>
              <a:t>🎉</a:t>
            </a:r>
            <a:endParaRPr sz="2900"/>
          </a:p>
        </p:txBody>
      </p:sp>
      <p:sp>
        <p:nvSpPr>
          <p:cNvPr id="1170" name="Google Shape;1170;p212"/>
          <p:cNvSpPr txBox="1"/>
          <p:nvPr/>
        </p:nvSpPr>
        <p:spPr>
          <a:xfrm rot="730287">
            <a:off x="6471984" y="3568400"/>
            <a:ext cx="688681" cy="677324"/>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3200"/>
              <a:t>❗️</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213"/>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Anonymous trust box</a:t>
            </a:r>
            <a:endParaRPr b="0" sz="2200">
              <a:solidFill>
                <a:srgbClr val="000000"/>
              </a:solidFill>
              <a:latin typeface="Arial"/>
              <a:ea typeface="Arial"/>
              <a:cs typeface="Arial"/>
              <a:sym typeface="Arial"/>
            </a:endParaRPr>
          </a:p>
        </p:txBody>
      </p:sp>
      <p:sp>
        <p:nvSpPr>
          <p:cNvPr id="1176" name="Google Shape;1176;p213"/>
          <p:cNvSpPr txBox="1"/>
          <p:nvPr/>
        </p:nvSpPr>
        <p:spPr>
          <a:xfrm>
            <a:off x="993350" y="1724325"/>
            <a:ext cx="48876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1E1E1F"/>
                </a:solidFill>
                <a:latin typeface="Montserrat"/>
                <a:ea typeface="Montserrat"/>
                <a:cs typeface="Montserrat"/>
                <a:sym typeface="Montserrat"/>
              </a:rPr>
              <a:t>Do you want to report a problem in your company or are you just worried about something? Send it </a:t>
            </a:r>
            <a:r>
              <a:rPr lang="en-GB" sz="1100">
                <a:solidFill>
                  <a:srgbClr val="1E1E1F"/>
                </a:solidFill>
                <a:latin typeface="Montserrat SemiBold"/>
                <a:ea typeface="Montserrat SemiBold"/>
                <a:cs typeface="Montserrat SemiBold"/>
                <a:sym typeface="Montserrat SemiBold"/>
              </a:rPr>
              <a:t>anonymously</a:t>
            </a:r>
            <a:r>
              <a:rPr lang="en-GB" sz="1100">
                <a:solidFill>
                  <a:srgbClr val="1E1E1F"/>
                </a:solidFill>
                <a:latin typeface="Montserrat"/>
                <a:ea typeface="Montserrat"/>
                <a:cs typeface="Montserrat"/>
                <a:sym typeface="Montserrat"/>
              </a:rPr>
              <a:t> to the trust box. Your suggestions can make things better.</a:t>
            </a:r>
            <a:endParaRPr sz="1100">
              <a:solidFill>
                <a:srgbClr val="1E1E1F"/>
              </a:solidFill>
              <a:latin typeface="Montserrat"/>
              <a:ea typeface="Montserrat"/>
              <a:cs typeface="Montserrat"/>
              <a:sym typeface="Montserrat"/>
            </a:endParaRPr>
          </a:p>
        </p:txBody>
      </p:sp>
      <p:pic>
        <p:nvPicPr>
          <p:cNvPr id="1177" name="Google Shape;1177;p213"/>
          <p:cNvPicPr preferRelativeResize="0"/>
          <p:nvPr/>
        </p:nvPicPr>
        <p:blipFill>
          <a:blip r:embed="rId3">
            <a:alphaModFix/>
          </a:blip>
          <a:stretch>
            <a:fillRect/>
          </a:stretch>
        </p:blipFill>
        <p:spPr>
          <a:xfrm>
            <a:off x="1046950" y="2696250"/>
            <a:ext cx="6656174" cy="120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214"/>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700">
              <a:solidFill>
                <a:srgbClr val="FFFFFF"/>
              </a:solidFill>
              <a:latin typeface="Montserrat"/>
              <a:ea typeface="Montserrat"/>
              <a:cs typeface="Montserrat"/>
              <a:sym typeface="Montserrat"/>
            </a:endParaRPr>
          </a:p>
        </p:txBody>
      </p:sp>
      <p:sp>
        <p:nvSpPr>
          <p:cNvPr id="1183" name="Google Shape;1183;p214"/>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AI assistant is there for you 24/7</a:t>
            </a:r>
            <a:endParaRPr b="0" sz="2200">
              <a:solidFill>
                <a:srgbClr val="000000"/>
              </a:solidFill>
              <a:latin typeface="Arial"/>
              <a:ea typeface="Arial"/>
              <a:cs typeface="Arial"/>
              <a:sym typeface="Arial"/>
            </a:endParaRPr>
          </a:p>
        </p:txBody>
      </p:sp>
      <p:sp>
        <p:nvSpPr>
          <p:cNvPr id="1184" name="Google Shape;1184;p214"/>
          <p:cNvSpPr txBox="1"/>
          <p:nvPr/>
        </p:nvSpPr>
        <p:spPr>
          <a:xfrm>
            <a:off x="993325" y="1568675"/>
            <a:ext cx="6252900" cy="130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1E1E1F"/>
                </a:solidFill>
                <a:latin typeface="Montserrat"/>
                <a:ea typeface="Montserrat"/>
                <a:cs typeface="Montserrat"/>
                <a:sym typeface="Montserrat"/>
              </a:rPr>
              <a:t>Before you go looking for help from your HR, try our AI assistant. It's powered by </a:t>
            </a:r>
            <a:r>
              <a:rPr lang="en-GB" sz="1100">
                <a:solidFill>
                  <a:srgbClr val="1E1E1F"/>
                </a:solidFill>
                <a:latin typeface="Montserrat SemiBold"/>
                <a:ea typeface="Montserrat SemiBold"/>
                <a:cs typeface="Montserrat SemiBold"/>
                <a:sym typeface="Montserrat SemiBold"/>
              </a:rPr>
              <a:t>ChatGPT-4</a:t>
            </a:r>
            <a:r>
              <a:rPr lang="en-GB" sz="1100">
                <a:solidFill>
                  <a:srgbClr val="1E1E1F"/>
                </a:solidFill>
                <a:latin typeface="Montserrat"/>
                <a:ea typeface="Montserrat"/>
                <a:cs typeface="Montserrat"/>
                <a:sym typeface="Montserrat"/>
              </a:rPr>
              <a:t> and can answer most of your app-related questions.</a:t>
            </a:r>
            <a:r>
              <a:rPr lang="en-GB" sz="1100">
                <a:solidFill>
                  <a:srgbClr val="1E1E1F"/>
                </a:solidFill>
                <a:latin typeface="Montserrat"/>
                <a:ea typeface="Montserrat"/>
                <a:cs typeface="Montserrat"/>
                <a:sym typeface="Montserrat"/>
              </a:rPr>
              <a:t> </a:t>
            </a:r>
            <a:r>
              <a:rPr lang="en-GB" sz="1000"/>
              <a:t>😊</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GB" sz="1100">
                <a:latin typeface="Montserrat"/>
                <a:ea typeface="Montserrat"/>
                <a:cs typeface="Montserrat"/>
                <a:sym typeface="Montserrat"/>
              </a:rPr>
              <a:t>You can find the AI assistant under the </a:t>
            </a:r>
            <a:r>
              <a:rPr lang="en-GB" sz="1100">
                <a:latin typeface="Montserrat SemiBold"/>
                <a:ea typeface="Montserrat SemiBold"/>
                <a:cs typeface="Montserrat SemiBold"/>
                <a:sym typeface="Montserrat SemiBold"/>
              </a:rPr>
              <a:t>question mark bubble</a:t>
            </a:r>
            <a:r>
              <a:rPr lang="en-GB" sz="1100">
                <a:latin typeface="Montserrat"/>
                <a:ea typeface="Montserrat"/>
                <a:cs typeface="Montserrat"/>
                <a:sym typeface="Montserrat"/>
              </a:rPr>
              <a:t> in the bottom right corner of the page</a:t>
            </a:r>
            <a:r>
              <a:rPr lang="en-GB"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p:txBody>
      </p:sp>
      <p:pic>
        <p:nvPicPr>
          <p:cNvPr id="1185" name="Google Shape;1185;p214"/>
          <p:cNvPicPr preferRelativeResize="0"/>
          <p:nvPr/>
        </p:nvPicPr>
        <p:blipFill>
          <a:blip r:embed="rId3">
            <a:alphaModFix/>
          </a:blip>
          <a:stretch>
            <a:fillRect/>
          </a:stretch>
        </p:blipFill>
        <p:spPr>
          <a:xfrm>
            <a:off x="1218899" y="2831000"/>
            <a:ext cx="3241911" cy="1960225"/>
          </a:xfrm>
          <a:prstGeom prst="rect">
            <a:avLst/>
          </a:prstGeom>
          <a:noFill/>
          <a:ln>
            <a:noFill/>
          </a:ln>
        </p:spPr>
      </p:pic>
      <p:sp>
        <p:nvSpPr>
          <p:cNvPr id="1186" name="Google Shape;1186;p214"/>
          <p:cNvSpPr txBox="1"/>
          <p:nvPr/>
        </p:nvSpPr>
        <p:spPr>
          <a:xfrm rot="666887">
            <a:off x="2779010" y="2657068"/>
            <a:ext cx="518220" cy="507807"/>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100"/>
              <a:t>👾</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215"/>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Everything at your fingertips with the mobile app</a:t>
            </a:r>
            <a:endParaRPr b="0" sz="22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800"/>
          </a:p>
        </p:txBody>
      </p:sp>
      <p:sp>
        <p:nvSpPr>
          <p:cNvPr id="1192" name="Google Shape;1192;p215"/>
          <p:cNvSpPr txBox="1"/>
          <p:nvPr/>
        </p:nvSpPr>
        <p:spPr>
          <a:xfrm>
            <a:off x="975075" y="1725050"/>
            <a:ext cx="5740800" cy="92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GB" sz="1100">
                <a:latin typeface="Montserrat"/>
                <a:ea typeface="Montserrat"/>
                <a:cs typeface="Montserrat"/>
                <a:sym typeface="Montserrat"/>
              </a:rPr>
              <a:t>Also try our mobile app! You can conveniently enter your vacation or attendance with just a few clicks. It's </a:t>
            </a:r>
            <a:r>
              <a:rPr lang="en-GB" sz="1100">
                <a:latin typeface="Montserrat SemiBold"/>
                <a:ea typeface="Montserrat SemiBold"/>
                <a:cs typeface="Montserrat SemiBold"/>
                <a:sym typeface="Montserrat SemiBold"/>
              </a:rPr>
              <a:t>simple and practical</a:t>
            </a:r>
            <a:r>
              <a:rPr lang="en-GB"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p:txBody>
      </p:sp>
      <p:pic>
        <p:nvPicPr>
          <p:cNvPr id="1193" name="Google Shape;1193;p215"/>
          <p:cNvPicPr preferRelativeResize="0"/>
          <p:nvPr/>
        </p:nvPicPr>
        <p:blipFill>
          <a:blip r:embed="rId3">
            <a:alphaModFix/>
          </a:blip>
          <a:stretch>
            <a:fillRect/>
          </a:stretch>
        </p:blipFill>
        <p:spPr>
          <a:xfrm>
            <a:off x="1072650" y="2675350"/>
            <a:ext cx="1380579" cy="920400"/>
          </a:xfrm>
          <a:prstGeom prst="rect">
            <a:avLst/>
          </a:prstGeom>
          <a:noFill/>
          <a:ln>
            <a:noFill/>
          </a:ln>
        </p:spPr>
      </p:pic>
      <p:pic>
        <p:nvPicPr>
          <p:cNvPr id="1194" name="Google Shape;1194;p215"/>
          <p:cNvPicPr preferRelativeResize="0"/>
          <p:nvPr/>
        </p:nvPicPr>
        <p:blipFill>
          <a:blip r:embed="rId4">
            <a:alphaModFix/>
          </a:blip>
          <a:stretch>
            <a:fillRect/>
          </a:stretch>
        </p:blipFill>
        <p:spPr>
          <a:xfrm>
            <a:off x="6398975" y="2368050"/>
            <a:ext cx="2269650" cy="2770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216"/>
          <p:cNvSpPr txBox="1"/>
          <p:nvPr/>
        </p:nvSpPr>
        <p:spPr>
          <a:xfrm>
            <a:off x="2210400" y="1831750"/>
            <a:ext cx="4723200" cy="398700"/>
          </a:xfrm>
          <a:prstGeom prst="rect">
            <a:avLst/>
          </a:prstGeom>
          <a:noFill/>
          <a:ln>
            <a:noFill/>
          </a:ln>
        </p:spPr>
        <p:txBody>
          <a:bodyPr anchorCtr="0" anchor="t" bIns="0" lIns="0" spcFirstLastPara="1" rIns="0" wrap="square" tIns="144000">
            <a:noAutofit/>
          </a:bodyPr>
          <a:lstStyle/>
          <a:p>
            <a:pPr indent="0" lvl="0" marL="0" rtl="0" algn="ctr">
              <a:lnSpc>
                <a:spcPct val="115000"/>
              </a:lnSpc>
              <a:spcBef>
                <a:spcPts val="0"/>
              </a:spcBef>
              <a:spcAft>
                <a:spcPts val="0"/>
              </a:spcAft>
              <a:buNone/>
            </a:pPr>
            <a:r>
              <a:rPr b="1" lang="en-GB" sz="2400">
                <a:solidFill>
                  <a:srgbClr val="222222"/>
                </a:solidFill>
                <a:latin typeface="Montserrat"/>
                <a:ea typeface="Montserrat"/>
                <a:cs typeface="Montserrat"/>
                <a:sym typeface="Montserrat"/>
              </a:rPr>
              <a:t>Thank you for using us.</a:t>
            </a:r>
            <a:endParaRPr sz="2800"/>
          </a:p>
        </p:txBody>
      </p:sp>
      <p:pic>
        <p:nvPicPr>
          <p:cNvPr id="1200" name="Google Shape;1200;p216"/>
          <p:cNvPicPr preferRelativeResize="0"/>
          <p:nvPr/>
        </p:nvPicPr>
        <p:blipFill>
          <a:blip r:embed="rId3">
            <a:alphaModFix/>
          </a:blip>
          <a:stretch>
            <a:fillRect/>
          </a:stretch>
        </p:blipFill>
        <p:spPr>
          <a:xfrm>
            <a:off x="3829700" y="2804250"/>
            <a:ext cx="1484601" cy="33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203"/>
          <p:cNvSpPr txBox="1"/>
          <p:nvPr/>
        </p:nvSpPr>
        <p:spPr>
          <a:xfrm>
            <a:off x="932425" y="1632900"/>
            <a:ext cx="5381100" cy="1877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100">
                <a:solidFill>
                  <a:schemeClr val="dk1"/>
                </a:solidFill>
                <a:latin typeface="Montserrat Medium"/>
                <a:ea typeface="Montserrat Medium"/>
                <a:cs typeface="Montserrat Medium"/>
                <a:sym typeface="Montserrat Medium"/>
              </a:rPr>
              <a:t>Sloneek is an online application that helps you to: </a:t>
            </a:r>
            <a:endParaRPr sz="1100">
              <a:solidFill>
                <a:schemeClr val="dk1"/>
              </a:solidFill>
              <a:latin typeface="Montserrat Medium"/>
              <a:ea typeface="Montserrat Medium"/>
              <a:cs typeface="Montserrat Medium"/>
              <a:sym typeface="Montserrat Medium"/>
            </a:endParaRPr>
          </a:p>
          <a:p>
            <a:pPr indent="-298450" lvl="0" marL="457200" rtl="0" algn="l">
              <a:lnSpc>
                <a:spcPct val="150000"/>
              </a:lnSpc>
              <a:spcBef>
                <a:spcPts val="0"/>
              </a:spcBef>
              <a:spcAft>
                <a:spcPts val="0"/>
              </a:spcAft>
              <a:buSzPts val="1100"/>
              <a:buFont typeface="Montserrat"/>
              <a:buChar char="●"/>
            </a:pPr>
            <a:r>
              <a:rPr lang="en-GB" sz="1100">
                <a:latin typeface="Montserrat"/>
                <a:ea typeface="Montserrat"/>
                <a:cs typeface="Montserrat"/>
                <a:sym typeface="Montserrat"/>
              </a:rPr>
              <a:t>Enter holidays and track your current balances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GB" sz="1100">
                <a:latin typeface="Montserrat"/>
                <a:ea typeface="Montserrat"/>
                <a:cs typeface="Montserrat"/>
                <a:sym typeface="Montserrat"/>
              </a:rPr>
              <a:t>Log your attendance or work activities and easily check how much you've worked on a given month</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GB" sz="1100">
                <a:latin typeface="Montserrat"/>
                <a:ea typeface="Montserrat"/>
                <a:cs typeface="Montserrat"/>
                <a:sym typeface="Montserrat"/>
              </a:rPr>
              <a:t>Sign documents and accept work assets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GB" sz="1100">
                <a:latin typeface="Montserrat"/>
                <a:ea typeface="Montserrat"/>
                <a:cs typeface="Montserrat"/>
                <a:sym typeface="Montserrat"/>
              </a:rPr>
              <a:t>c</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GB" sz="1100">
                <a:latin typeface="Montserrat"/>
                <a:ea typeface="Montserrat"/>
                <a:cs typeface="Montserrat"/>
                <a:sym typeface="Montserrat"/>
              </a:rPr>
              <a:t>Anonymously post messages to your inbox</a:t>
            </a:r>
            <a:endParaRPr sz="1100">
              <a:latin typeface="Montserrat"/>
              <a:ea typeface="Montserrat"/>
              <a:cs typeface="Montserrat"/>
              <a:sym typeface="Montserrat"/>
            </a:endParaRPr>
          </a:p>
        </p:txBody>
      </p:sp>
      <p:sp>
        <p:nvSpPr>
          <p:cNvPr id="1089" name="Google Shape;1089;p203"/>
          <p:cNvSpPr txBox="1"/>
          <p:nvPr>
            <p:ph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What is Sloneek and why do we have it?</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090" name="Google Shape;1090;p203"/>
          <p:cNvSpPr/>
          <p:nvPr/>
        </p:nvSpPr>
        <p:spPr>
          <a:xfrm>
            <a:off x="1031725" y="3838825"/>
            <a:ext cx="6092400" cy="603900"/>
          </a:xfrm>
          <a:prstGeom prst="roundRect">
            <a:avLst>
              <a:gd fmla="val 16183" name="adj"/>
            </a:avLst>
          </a:prstGeom>
          <a:solidFill>
            <a:srgbClr val="EAD9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t>🤝 </a:t>
            </a:r>
            <a:r>
              <a:rPr lang="en-GB" sz="1100">
                <a:solidFill>
                  <a:srgbClr val="222222"/>
                </a:solidFill>
                <a:latin typeface="Montserrat SemiBold"/>
                <a:ea typeface="Montserrat SemiBold"/>
                <a:cs typeface="Montserrat SemiBold"/>
                <a:sym typeface="Montserrat SemiBold"/>
              </a:rPr>
              <a:t>Sloneek is designed to streamline processes, facilitate communication and offer you a perfect overview of your work and what's going on in your company. </a:t>
            </a:r>
            <a:endParaRPr sz="1100">
              <a:solidFill>
                <a:srgbClr val="222222"/>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204"/>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Setting a password and logging into the app</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096" name="Google Shape;1096;p204"/>
          <p:cNvSpPr txBox="1"/>
          <p:nvPr/>
        </p:nvSpPr>
        <p:spPr>
          <a:xfrm>
            <a:off x="938500" y="1834025"/>
            <a:ext cx="53811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After your HR activates your Sloneek accounts, you will receive an </a:t>
            </a:r>
            <a:r>
              <a:rPr lang="en-GB" sz="1100">
                <a:solidFill>
                  <a:srgbClr val="1E1E1F"/>
                </a:solidFill>
                <a:latin typeface="Montserrat SemiBold"/>
                <a:ea typeface="Montserrat SemiBold"/>
                <a:cs typeface="Montserrat SemiBold"/>
                <a:sym typeface="Montserrat SemiBold"/>
              </a:rPr>
              <a:t>activation email </a:t>
            </a:r>
            <a:r>
              <a:rPr lang="en-GB" sz="1100">
                <a:solidFill>
                  <a:srgbClr val="1E1E1F"/>
                </a:solidFill>
                <a:latin typeface="Montserrat"/>
                <a:ea typeface="Montserrat"/>
                <a:cs typeface="Montserrat"/>
                <a:sym typeface="Montserrat"/>
              </a:rPr>
              <a:t>with a link to create a password. </a:t>
            </a:r>
            <a:endParaRPr sz="1100">
              <a:solidFill>
                <a:srgbClr val="1E1E1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Click on the link, set your password and log in to the app. 👌</a:t>
            </a:r>
            <a:endParaRPr sz="1100">
              <a:latin typeface="Montserrat"/>
              <a:ea typeface="Montserrat"/>
              <a:cs typeface="Montserrat"/>
              <a:sym typeface="Montserrat"/>
            </a:endParaRPr>
          </a:p>
        </p:txBody>
      </p:sp>
      <p:sp>
        <p:nvSpPr>
          <p:cNvPr id="1097" name="Google Shape;1097;p204"/>
          <p:cNvSpPr/>
          <p:nvPr/>
        </p:nvSpPr>
        <p:spPr>
          <a:xfrm>
            <a:off x="1029975" y="3287550"/>
            <a:ext cx="5911500" cy="676200"/>
          </a:xfrm>
          <a:prstGeom prst="roundRect">
            <a:avLst>
              <a:gd fmla="val 16183" name="adj"/>
            </a:avLst>
          </a:prstGeom>
          <a:solidFill>
            <a:srgbClr val="EDE6C8"/>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1100">
                <a:solidFill>
                  <a:srgbClr val="222222"/>
                </a:solidFill>
                <a:latin typeface="Montserrat Medium"/>
                <a:ea typeface="Montserrat Medium"/>
                <a:cs typeface="Montserrat Medium"/>
                <a:sym typeface="Montserrat Medium"/>
              </a:rPr>
              <a:t>If you have a corporate Google or Microsoft email, you don't need to set a password. Just go to the </a:t>
            </a:r>
            <a:r>
              <a:rPr lang="en-GB" sz="1100" u="sng">
                <a:solidFill>
                  <a:schemeClr val="hlink"/>
                </a:solidFill>
                <a:latin typeface="Montserrat Medium"/>
                <a:ea typeface="Montserrat Medium"/>
                <a:cs typeface="Montserrat Medium"/>
                <a:sym typeface="Montserrat Medium"/>
                <a:hlinkClick r:id="rId3"/>
              </a:rPr>
              <a:t>login page</a:t>
            </a:r>
            <a:r>
              <a:rPr lang="en-GB" sz="1100">
                <a:solidFill>
                  <a:srgbClr val="222222"/>
                </a:solidFill>
                <a:latin typeface="Montserrat Medium"/>
                <a:ea typeface="Montserrat Medium"/>
                <a:cs typeface="Montserrat Medium"/>
                <a:sym typeface="Montserrat Medium"/>
              </a:rPr>
              <a:t> and sign in with Google or Microsoft.</a:t>
            </a:r>
            <a:endParaRPr sz="1100">
              <a:solidFill>
                <a:srgbClr val="222222"/>
              </a:solidFill>
              <a:latin typeface="Montserrat Medium"/>
              <a:ea typeface="Montserrat Medium"/>
              <a:cs typeface="Montserrat Medium"/>
              <a:sym typeface="Montserrat Medium"/>
            </a:endParaRPr>
          </a:p>
        </p:txBody>
      </p:sp>
      <p:sp>
        <p:nvSpPr>
          <p:cNvPr id="1098" name="Google Shape;1098;p204">
            <a:hlinkClick r:id="rId4"/>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4"/>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5">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sp>
        <p:nvSpPr>
          <p:cNvPr id="1100" name="Google Shape;1100;p204"/>
          <p:cNvSpPr txBox="1"/>
          <p:nvPr/>
        </p:nvSpPr>
        <p:spPr>
          <a:xfrm>
            <a:off x="6975650" y="1282300"/>
            <a:ext cx="1130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latin typeface="Montserrat"/>
                <a:ea typeface="Montserrat"/>
                <a:cs typeface="Montserrat"/>
                <a:sym typeface="Montserrat"/>
              </a:rPr>
              <a:t>More info</a:t>
            </a:r>
            <a:endParaRPr sz="1000">
              <a:latin typeface="Montserrat"/>
              <a:ea typeface="Montserrat"/>
              <a:cs typeface="Montserrat"/>
              <a:sym typeface="Montserrat"/>
            </a:endParaRPr>
          </a:p>
        </p:txBody>
      </p:sp>
      <p:cxnSp>
        <p:nvCxnSpPr>
          <p:cNvPr id="1101" name="Google Shape;1101;p204"/>
          <p:cNvCxnSpPr>
            <a:stCxn id="1100" idx="0"/>
          </p:cNvCxnSpPr>
          <p:nvPr/>
        </p:nvCxnSpPr>
        <p:spPr>
          <a:xfrm flipH="1" rot="10800000">
            <a:off x="7540700" y="1030300"/>
            <a:ext cx="46800" cy="252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205"/>
          <p:cNvSpPr txBox="1"/>
          <p:nvPr>
            <p:ph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Connect your calendars</a:t>
            </a:r>
            <a:endParaRPr b="0" sz="2200">
              <a:solidFill>
                <a:srgbClr val="000000"/>
              </a:solidFill>
              <a:latin typeface="Arial"/>
              <a:ea typeface="Arial"/>
              <a:cs typeface="Arial"/>
              <a:sym typeface="Arial"/>
            </a:endParaRPr>
          </a:p>
        </p:txBody>
      </p:sp>
      <p:sp>
        <p:nvSpPr>
          <p:cNvPr id="1107" name="Google Shape;1107;p205"/>
          <p:cNvSpPr txBox="1"/>
          <p:nvPr/>
        </p:nvSpPr>
        <p:spPr>
          <a:xfrm>
            <a:off x="938500" y="1655138"/>
            <a:ext cx="53811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Go to </a:t>
            </a:r>
            <a:r>
              <a:rPr lang="en-GB" sz="1100">
                <a:solidFill>
                  <a:srgbClr val="1E1E1F"/>
                </a:solidFill>
                <a:latin typeface="Montserrat SemiBold"/>
                <a:ea typeface="Montserrat SemiBold"/>
                <a:cs typeface="Montserrat SemiBold"/>
                <a:sym typeface="Montserrat SemiBold"/>
              </a:rPr>
              <a:t>My Profile / Notifications and Integrations</a:t>
            </a:r>
            <a:r>
              <a:rPr lang="en-GB" sz="1100">
                <a:solidFill>
                  <a:srgbClr val="1E1E1F"/>
                </a:solidFill>
                <a:latin typeface="Montserrat"/>
                <a:ea typeface="Montserrat"/>
                <a:cs typeface="Montserrat"/>
                <a:sym typeface="Montserrat"/>
              </a:rPr>
              <a:t> in the app..</a:t>
            </a:r>
            <a:br>
              <a:rPr lang="en-GB" sz="1100">
                <a:solidFill>
                  <a:srgbClr val="1E1E1F"/>
                </a:solidFill>
                <a:latin typeface="Montserrat"/>
                <a:ea typeface="Montserrat"/>
                <a:cs typeface="Montserrat"/>
                <a:sym typeface="Montserrat"/>
              </a:rPr>
            </a:b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Click on one of the following buttons at the bottom of the page:</a:t>
            </a:r>
            <a:br>
              <a:rPr lang="en-GB" sz="1100">
                <a:solidFill>
                  <a:srgbClr val="1E1E1F"/>
                </a:solidFill>
                <a:latin typeface="Montserrat"/>
                <a:ea typeface="Montserrat"/>
                <a:cs typeface="Montserrat"/>
                <a:sym typeface="Montserrat"/>
              </a:rPr>
            </a:br>
            <a:br>
              <a:rPr lang="en-GB" sz="1100">
                <a:solidFill>
                  <a:srgbClr val="1E1E1F"/>
                </a:solidFill>
                <a:latin typeface="Montserrat"/>
                <a:ea typeface="Montserrat"/>
                <a:cs typeface="Montserrat"/>
                <a:sym typeface="Montserrat"/>
              </a:rPr>
            </a:br>
            <a:br>
              <a:rPr lang="en-GB" sz="1100">
                <a:solidFill>
                  <a:srgbClr val="1E1E1F"/>
                </a:solidFill>
                <a:latin typeface="Montserrat"/>
                <a:ea typeface="Montserrat"/>
                <a:cs typeface="Montserrat"/>
                <a:sym typeface="Montserrat"/>
              </a:rPr>
            </a:br>
            <a:br>
              <a:rPr lang="en-GB" sz="1100">
                <a:solidFill>
                  <a:srgbClr val="1E1E1F"/>
                </a:solidFill>
                <a:latin typeface="Montserrat"/>
                <a:ea typeface="Montserrat"/>
                <a:cs typeface="Montserrat"/>
                <a:sym typeface="Montserrat"/>
              </a:rPr>
            </a:br>
            <a:br>
              <a:rPr lang="en-GB" sz="1100">
                <a:solidFill>
                  <a:srgbClr val="1E1E1F"/>
                </a:solidFill>
                <a:latin typeface="Montserrat"/>
                <a:ea typeface="Montserrat"/>
                <a:cs typeface="Montserrat"/>
                <a:sym typeface="Montserrat"/>
              </a:rPr>
            </a:b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Give the app the necessary permissions, then just select the calendars you want to connect.</a:t>
            </a:r>
            <a:endParaRPr sz="1100">
              <a:solidFill>
                <a:srgbClr val="1E1E1F"/>
              </a:solidFill>
              <a:latin typeface="Montserrat"/>
              <a:ea typeface="Montserrat"/>
              <a:cs typeface="Montserrat"/>
              <a:sym typeface="Montserrat"/>
            </a:endParaRPr>
          </a:p>
        </p:txBody>
      </p:sp>
      <p:pic>
        <p:nvPicPr>
          <p:cNvPr id="1108" name="Google Shape;1108;p205"/>
          <p:cNvPicPr preferRelativeResize="0"/>
          <p:nvPr/>
        </p:nvPicPr>
        <p:blipFill>
          <a:blip r:embed="rId3">
            <a:alphaModFix/>
          </a:blip>
          <a:stretch>
            <a:fillRect/>
          </a:stretch>
        </p:blipFill>
        <p:spPr>
          <a:xfrm>
            <a:off x="1520450" y="2730613"/>
            <a:ext cx="1192250" cy="533675"/>
          </a:xfrm>
          <a:prstGeom prst="rect">
            <a:avLst/>
          </a:prstGeom>
          <a:noFill/>
          <a:ln>
            <a:noFill/>
          </a:ln>
        </p:spPr>
      </p:pic>
      <p:pic>
        <p:nvPicPr>
          <p:cNvPr id="1109" name="Google Shape;1109;p205"/>
          <p:cNvPicPr preferRelativeResize="0"/>
          <p:nvPr/>
        </p:nvPicPr>
        <p:blipFill>
          <a:blip r:embed="rId4">
            <a:alphaModFix/>
          </a:blip>
          <a:stretch>
            <a:fillRect/>
          </a:stretch>
        </p:blipFill>
        <p:spPr>
          <a:xfrm>
            <a:off x="2761013" y="2707338"/>
            <a:ext cx="1333874" cy="580200"/>
          </a:xfrm>
          <a:prstGeom prst="rect">
            <a:avLst/>
          </a:prstGeom>
          <a:noFill/>
          <a:ln>
            <a:noFill/>
          </a:ln>
        </p:spPr>
      </p:pic>
      <p:sp>
        <p:nvSpPr>
          <p:cNvPr id="1110" name="Google Shape;1110;p205">
            <a:hlinkClick r:id="rId5"/>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05"/>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6">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206">
            <a:hlinkClick r:id="rId3"/>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06"/>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4">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sp>
        <p:nvSpPr>
          <p:cNvPr id="1118" name="Google Shape;1118;p206"/>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How to enter vacation and other absences?</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119" name="Google Shape;1119;p206"/>
          <p:cNvSpPr txBox="1"/>
          <p:nvPr/>
        </p:nvSpPr>
        <p:spPr>
          <a:xfrm>
            <a:off x="956775" y="1639000"/>
            <a:ext cx="5759100" cy="15222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Click on the </a:t>
            </a:r>
            <a:r>
              <a:rPr lang="en-GB" sz="1100">
                <a:solidFill>
                  <a:srgbClr val="1E1E1F"/>
                </a:solidFill>
                <a:latin typeface="Montserrat SemiBold"/>
                <a:ea typeface="Montserrat SemiBold"/>
                <a:cs typeface="Montserrat SemiBold"/>
                <a:sym typeface="Montserrat SemiBold"/>
              </a:rPr>
              <a:t>New Absence button</a:t>
            </a:r>
            <a:r>
              <a:rPr lang="en-GB" sz="1100">
                <a:solidFill>
                  <a:srgbClr val="1E1E1F"/>
                </a:solidFill>
                <a:latin typeface="Montserrat"/>
                <a:ea typeface="Montserrat"/>
                <a:cs typeface="Montserrat"/>
                <a:sym typeface="Montserrat"/>
              </a:rPr>
              <a:t> directly from the main desktop or from the Absence Calendar or My Absence section.</a:t>
            </a:r>
            <a:endParaRPr sz="1100">
              <a:solidFill>
                <a:srgbClr val="1E1E1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Choose from the available absences in the dialog box, enter a time range and let the system check if everything is alright.</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If it is, create the absence. 🙂</a:t>
            </a:r>
            <a:endParaRPr sz="1100">
              <a:latin typeface="Montserrat"/>
              <a:ea typeface="Montserrat"/>
              <a:cs typeface="Montserrat"/>
              <a:sym typeface="Montserrat"/>
            </a:endParaRPr>
          </a:p>
        </p:txBody>
      </p:sp>
      <p:sp>
        <p:nvSpPr>
          <p:cNvPr id="1120" name="Google Shape;1120;p206"/>
          <p:cNvSpPr/>
          <p:nvPr/>
        </p:nvSpPr>
        <p:spPr>
          <a:xfrm>
            <a:off x="1023875" y="3476450"/>
            <a:ext cx="5600700" cy="606900"/>
          </a:xfrm>
          <a:prstGeom prst="roundRect">
            <a:avLst>
              <a:gd fmla="val 16183" name="adj"/>
            </a:avLst>
          </a:prstGeom>
          <a:solidFill>
            <a:srgbClr val="EDE6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ontserrat Medium"/>
                <a:ea typeface="Montserrat Medium"/>
                <a:cs typeface="Montserrat Medium"/>
                <a:sym typeface="Montserrat Medium"/>
              </a:rPr>
              <a:t>💡 You can find all your balances and absences in the </a:t>
            </a:r>
            <a:r>
              <a:rPr lang="en-GB" sz="1100">
                <a:solidFill>
                  <a:schemeClr val="dk1"/>
                </a:solidFill>
                <a:latin typeface="Montserrat SemiBold"/>
                <a:ea typeface="Montserrat SemiBold"/>
                <a:cs typeface="Montserrat SemiBold"/>
                <a:sym typeface="Montserrat SemiBold"/>
              </a:rPr>
              <a:t>My absences</a:t>
            </a:r>
            <a:r>
              <a:rPr lang="en-GB" sz="1100">
                <a:solidFill>
                  <a:schemeClr val="dk1"/>
                </a:solidFill>
                <a:latin typeface="Montserrat Medium"/>
                <a:ea typeface="Montserrat Medium"/>
                <a:cs typeface="Montserrat Medium"/>
                <a:sym typeface="Montserrat Medium"/>
              </a:rPr>
              <a:t> section.</a:t>
            </a:r>
            <a:endParaRPr sz="11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207">
            <a:hlinkClick r:id="rId3"/>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07"/>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4">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sp>
        <p:nvSpPr>
          <p:cNvPr id="1127" name="Google Shape;1127;p207"/>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How to clock in and clock out?</a:t>
            </a:r>
            <a:endParaRPr b="0" sz="2200">
              <a:solidFill>
                <a:srgbClr val="000000"/>
              </a:solidFill>
              <a:latin typeface="Arial"/>
              <a:ea typeface="Arial"/>
              <a:cs typeface="Arial"/>
              <a:sym typeface="Arial"/>
            </a:endParaRPr>
          </a:p>
        </p:txBody>
      </p:sp>
      <p:sp>
        <p:nvSpPr>
          <p:cNvPr id="1128" name="Google Shape;1128;p207"/>
          <p:cNvSpPr txBox="1"/>
          <p:nvPr/>
        </p:nvSpPr>
        <p:spPr>
          <a:xfrm>
            <a:off x="956775" y="1639000"/>
            <a:ext cx="6051600" cy="23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000"/>
              <a:t>👉 </a:t>
            </a:r>
            <a:r>
              <a:rPr lang="en-GB" sz="1100">
                <a:solidFill>
                  <a:srgbClr val="1E1E1F"/>
                </a:solidFill>
                <a:latin typeface="Montserrat"/>
                <a:ea typeface="Montserrat"/>
                <a:cs typeface="Montserrat"/>
                <a:sym typeface="Montserrat"/>
              </a:rPr>
              <a:t>When you arrive at work, click on the </a:t>
            </a:r>
            <a:r>
              <a:rPr lang="en-GB" sz="1100">
                <a:solidFill>
                  <a:srgbClr val="1E1E1F"/>
                </a:solidFill>
                <a:latin typeface="Montserrat SemiBold"/>
                <a:ea typeface="Montserrat SemiBold"/>
                <a:cs typeface="Montserrat SemiBold"/>
                <a:sym typeface="Montserrat SemiBold"/>
              </a:rPr>
              <a:t>Enter Arrival</a:t>
            </a:r>
            <a:r>
              <a:rPr lang="en-GB" sz="1100">
                <a:solidFill>
                  <a:srgbClr val="1E1E1F"/>
                </a:solidFill>
                <a:latin typeface="Montserrat"/>
                <a:ea typeface="Montserrat"/>
                <a:cs typeface="Montserrat"/>
                <a:sym typeface="Montserrat"/>
              </a:rPr>
              <a:t> button directly from the main desktop</a:t>
            </a:r>
            <a:r>
              <a:rPr lang="en-GB" sz="1100">
                <a:solidFill>
                  <a:srgbClr val="1E1E1F"/>
                </a:solidFill>
                <a:latin typeface="Montserrat"/>
                <a:ea typeface="Montserrat"/>
                <a:cs typeface="Montserrat"/>
                <a:sym typeface="Montserrat"/>
              </a:rPr>
              <a:t>.</a:t>
            </a:r>
            <a:endParaRPr sz="1100">
              <a:solidFill>
                <a:srgbClr val="1E1E1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000"/>
              <a:t>👈 </a:t>
            </a:r>
            <a:r>
              <a:rPr lang="en-GB" sz="1100">
                <a:latin typeface="Montserrat"/>
                <a:ea typeface="Montserrat"/>
                <a:cs typeface="Montserrat"/>
                <a:sym typeface="Montserrat"/>
              </a:rPr>
              <a:t>When you leave work, there are two buttons to choose from:</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rPr lang="en-GB" sz="1100">
                <a:latin typeface="Montserrat"/>
                <a:ea typeface="Montserrat"/>
                <a:cs typeface="Montserrat"/>
                <a:sym typeface="Montserrat"/>
              </a:rPr>
              <a:t>I</a:t>
            </a:r>
            <a:r>
              <a:rPr lang="en-GB" sz="1100">
                <a:latin typeface="Montserrat"/>
                <a:ea typeface="Montserrat"/>
                <a:cs typeface="Montserrat"/>
                <a:sym typeface="Montserrat"/>
              </a:rPr>
              <a:t>f you are ending your work day, select the </a:t>
            </a:r>
            <a:r>
              <a:rPr lang="en-GB" sz="1100">
                <a:latin typeface="Montserrat SemiBold"/>
                <a:ea typeface="Montserrat SemiBold"/>
                <a:cs typeface="Montserrat SemiBold"/>
                <a:sym typeface="Montserrat SemiBold"/>
              </a:rPr>
              <a:t>End Work</a:t>
            </a:r>
            <a:r>
              <a:rPr lang="en-GB" sz="1100">
                <a:latin typeface="Montserrat"/>
                <a:ea typeface="Montserrat"/>
                <a:cs typeface="Montserrat"/>
                <a:sym typeface="Montserrat"/>
              </a:rPr>
              <a:t> button. If you are still coming back to work and are only leaving for lunch, a break or a doctor's appointment, click the </a:t>
            </a:r>
            <a:r>
              <a:rPr lang="en-GB" sz="1100">
                <a:latin typeface="Montserrat SemiBold"/>
                <a:ea typeface="Montserrat SemiBold"/>
                <a:cs typeface="Montserrat SemiBold"/>
                <a:sym typeface="Montserrat SemiBold"/>
              </a:rPr>
              <a:t>Enter Exit</a:t>
            </a:r>
            <a:r>
              <a:rPr lang="en-GB" sz="1100">
                <a:latin typeface="Montserrat"/>
                <a:ea typeface="Montserrat"/>
                <a:cs typeface="Montserrat"/>
                <a:sym typeface="Montserrat"/>
              </a:rPr>
              <a:t> button. Once you are back, you will enter your arrival again</a:t>
            </a:r>
            <a:r>
              <a:rPr lang="en-GB" sz="1100">
                <a:latin typeface="Montserrat"/>
                <a:ea typeface="Montserrat"/>
                <a:cs typeface="Montserrat"/>
                <a:sym typeface="Montserrat"/>
              </a:rPr>
              <a:t>.</a:t>
            </a:r>
            <a:endParaRPr sz="1100">
              <a:latin typeface="Montserrat"/>
              <a:ea typeface="Montserrat"/>
              <a:cs typeface="Montserrat"/>
              <a:sym typeface="Montserrat"/>
            </a:endParaRPr>
          </a:p>
        </p:txBody>
      </p:sp>
      <p:pic>
        <p:nvPicPr>
          <p:cNvPr id="1129" name="Google Shape;1129;p207"/>
          <p:cNvPicPr preferRelativeResize="0"/>
          <p:nvPr/>
        </p:nvPicPr>
        <p:blipFill>
          <a:blip r:embed="rId5">
            <a:alphaModFix/>
          </a:blip>
          <a:stretch>
            <a:fillRect/>
          </a:stretch>
        </p:blipFill>
        <p:spPr>
          <a:xfrm>
            <a:off x="1218875" y="2656025"/>
            <a:ext cx="1873850" cy="39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208">
            <a:hlinkClick r:id="rId3"/>
          </p:cNvPr>
          <p:cNvSpPr/>
          <p:nvPr/>
        </p:nvSpPr>
        <p:spPr>
          <a:xfrm>
            <a:off x="7370325" y="411950"/>
            <a:ext cx="489900" cy="490200"/>
          </a:xfrm>
          <a:prstGeom prst="ellipse">
            <a:avLst/>
          </a:prstGeom>
          <a:solidFill>
            <a:srgbClr val="38006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08"/>
          <p:cNvSpPr txBox="1"/>
          <p:nvPr/>
        </p:nvSpPr>
        <p:spPr>
          <a:xfrm>
            <a:off x="7459875" y="433850"/>
            <a:ext cx="310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solidFill>
                  <a:srgbClr val="FFFFFF"/>
                </a:solidFill>
                <a:uFill>
                  <a:noFill/>
                </a:uFill>
                <a:latin typeface="Montserrat"/>
                <a:ea typeface="Montserrat"/>
                <a:cs typeface="Montserrat"/>
                <a:sym typeface="Montserrat"/>
                <a:hlinkClick r:id="rId4">
                  <a:extLst>
                    <a:ext uri="{A12FA001-AC4F-418D-AE19-62706E023703}">
                      <ahyp:hlinkClr val="tx"/>
                    </a:ext>
                  </a:extLst>
                </a:hlinkClick>
              </a:rPr>
              <a:t>?</a:t>
            </a:r>
            <a:endParaRPr b="1" sz="1700">
              <a:solidFill>
                <a:srgbClr val="FFFFFF"/>
              </a:solidFill>
              <a:latin typeface="Montserrat"/>
              <a:ea typeface="Montserrat"/>
              <a:cs typeface="Montserrat"/>
              <a:sym typeface="Montserrat"/>
            </a:endParaRPr>
          </a:p>
        </p:txBody>
      </p:sp>
      <p:sp>
        <p:nvSpPr>
          <p:cNvPr id="1136" name="Google Shape;1136;p208"/>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How do I record my work activities?</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137" name="Google Shape;1137;p208"/>
          <p:cNvSpPr txBox="1"/>
          <p:nvPr/>
        </p:nvSpPr>
        <p:spPr>
          <a:xfrm>
            <a:off x="1003125" y="2087775"/>
            <a:ext cx="6565800" cy="269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1E1E1F"/>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000"/>
              <a:t>📆 </a:t>
            </a:r>
            <a:r>
              <a:rPr lang="en-GB" sz="1100">
                <a:solidFill>
                  <a:srgbClr val="1E1E1F"/>
                </a:solidFill>
                <a:latin typeface="Montserrat Medium"/>
                <a:ea typeface="Montserrat Medium"/>
                <a:cs typeface="Montserrat Medium"/>
                <a:sym typeface="Montserrat Medium"/>
              </a:rPr>
              <a:t>The process of entering activities in advance and retrospectively:</a:t>
            </a:r>
            <a:endParaRPr sz="1100">
              <a:solidFill>
                <a:srgbClr val="1E1E1F"/>
              </a:solidFill>
              <a:latin typeface="Montserrat Medium"/>
              <a:ea typeface="Montserrat Medium"/>
              <a:cs typeface="Montserrat Medium"/>
              <a:sym typeface="Montserrat Medium"/>
            </a:endParaRPr>
          </a:p>
          <a:p>
            <a:pPr indent="-298450" lvl="0" marL="457200" rtl="0" algn="l">
              <a:lnSpc>
                <a:spcPct val="115000"/>
              </a:lnSpc>
              <a:spcBef>
                <a:spcPts val="0"/>
              </a:spcBef>
              <a:spcAft>
                <a:spcPts val="0"/>
              </a:spcAft>
              <a:buClr>
                <a:srgbClr val="1E1E1F"/>
              </a:buClr>
              <a:buSzPts val="1100"/>
              <a:buFont typeface="Montserrat"/>
              <a:buAutoNum type="arabicPeriod"/>
            </a:pPr>
            <a:r>
              <a:rPr lang="en-GB" sz="1100">
                <a:solidFill>
                  <a:srgbClr val="1E1E1F"/>
                </a:solidFill>
                <a:latin typeface="Montserrat"/>
                <a:ea typeface="Montserrat"/>
                <a:cs typeface="Montserrat"/>
                <a:sym typeface="Montserrat"/>
              </a:rPr>
              <a:t>Click on the </a:t>
            </a:r>
            <a:r>
              <a:rPr lang="en-GB" sz="1100">
                <a:solidFill>
                  <a:srgbClr val="1E1E1F"/>
                </a:solidFill>
                <a:latin typeface="Montserrat SemiBold"/>
                <a:ea typeface="Montserrat SemiBold"/>
                <a:cs typeface="Montserrat SemiBold"/>
                <a:sym typeface="Montserrat SemiBold"/>
              </a:rPr>
              <a:t>New Activity</a:t>
            </a:r>
            <a:r>
              <a:rPr lang="en-GB" sz="1100">
                <a:solidFill>
                  <a:srgbClr val="1E1E1F"/>
                </a:solidFill>
                <a:latin typeface="Montserrat"/>
                <a:ea typeface="Montserrat"/>
                <a:cs typeface="Montserrat"/>
                <a:sym typeface="Montserrat"/>
              </a:rPr>
              <a:t> button directly from the main desktop or activity calendar.</a:t>
            </a:r>
            <a:endParaRPr sz="1100">
              <a:solidFill>
                <a:srgbClr val="1E1E1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1E1E1F"/>
              </a:buClr>
              <a:buSzPts val="1100"/>
              <a:buFont typeface="Montserrat"/>
              <a:buAutoNum type="arabicPeriod"/>
            </a:pPr>
            <a:r>
              <a:rPr lang="en-GB" sz="1100">
                <a:latin typeface="Montserrat"/>
                <a:ea typeface="Montserrat"/>
                <a:cs typeface="Montserrat"/>
                <a:sym typeface="Montserrat"/>
              </a:rPr>
              <a:t>Select from the available activities in the dialog box and/or select a client and project. Enter a time range and enter the activity.</a:t>
            </a:r>
            <a:endParaRPr sz="1100">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rPr lang="en-GB" sz="1000"/>
              <a:t>⏱ </a:t>
            </a:r>
            <a:r>
              <a:rPr lang="en-GB" sz="1100">
                <a:solidFill>
                  <a:srgbClr val="1E1E1F"/>
                </a:solidFill>
                <a:latin typeface="Montserrat Medium"/>
                <a:ea typeface="Montserrat Medium"/>
                <a:cs typeface="Montserrat Medium"/>
                <a:sym typeface="Montserrat Medium"/>
              </a:rPr>
              <a:t>Procedure for launching activities via timetracking:</a:t>
            </a:r>
            <a:endParaRPr sz="1100">
              <a:solidFill>
                <a:srgbClr val="1E1E1F"/>
              </a:solidFill>
              <a:latin typeface="Montserrat Medium"/>
              <a:ea typeface="Montserrat Medium"/>
              <a:cs typeface="Montserrat Medium"/>
              <a:sym typeface="Montserrat Medium"/>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Click the button with the </a:t>
            </a:r>
            <a:r>
              <a:rPr lang="en-GB" sz="1100">
                <a:latin typeface="Montserrat SemiBold"/>
                <a:ea typeface="Montserrat SemiBold"/>
                <a:cs typeface="Montserrat SemiBold"/>
                <a:sym typeface="Montserrat SemiBold"/>
              </a:rPr>
              <a:t>Play icon</a:t>
            </a:r>
            <a:r>
              <a:rPr lang="en-GB" sz="1100">
                <a:latin typeface="Montserrat"/>
                <a:ea typeface="Montserrat"/>
                <a:cs typeface="Montserrat"/>
                <a:sym typeface="Montserrat"/>
              </a:rPr>
              <a:t> in the upper right corner.</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Select from the menu of activities, clients and projects and start timetracking.</a:t>
            </a:r>
            <a:endParaRPr sz="1100">
              <a:latin typeface="Montserrat"/>
              <a:ea typeface="Montserrat"/>
              <a:cs typeface="Montserrat"/>
              <a:sym typeface="Montserrat"/>
            </a:endParaRPr>
          </a:p>
          <a:p>
            <a:pPr indent="-298450" lvl="0" marL="457200" rtl="0" algn="l">
              <a:lnSpc>
                <a:spcPct val="115000"/>
              </a:lnSpc>
              <a:spcBef>
                <a:spcPts val="0"/>
              </a:spcBef>
              <a:spcAft>
                <a:spcPts val="0"/>
              </a:spcAft>
              <a:buSzPts val="1100"/>
              <a:buFont typeface="Montserrat"/>
              <a:buAutoNum type="arabicPeriod"/>
            </a:pPr>
            <a:r>
              <a:rPr lang="en-GB" sz="1100">
                <a:latin typeface="Montserrat"/>
                <a:ea typeface="Montserrat"/>
                <a:cs typeface="Montserrat"/>
                <a:sym typeface="Montserrat"/>
              </a:rPr>
              <a:t>When you are finished working on the activity, stop timetracking.</a:t>
            </a:r>
            <a:br>
              <a:rPr lang="en-GB" sz="1100">
                <a:latin typeface="Montserrat"/>
                <a:ea typeface="Montserrat"/>
                <a:cs typeface="Montserrat"/>
                <a:sym typeface="Montserrat"/>
              </a:rPr>
            </a:br>
            <a:br>
              <a:rPr lang="en-GB" sz="1100">
                <a:latin typeface="Montserrat"/>
                <a:ea typeface="Montserrat"/>
                <a:cs typeface="Montserrat"/>
                <a:sym typeface="Montserrat"/>
              </a:rPr>
            </a:br>
            <a:endParaRPr sz="1100">
              <a:solidFill>
                <a:srgbClr val="1E1E1F"/>
              </a:solidFill>
              <a:latin typeface="Montserrat"/>
              <a:ea typeface="Montserrat"/>
              <a:cs typeface="Montserrat"/>
              <a:sym typeface="Montserrat"/>
            </a:endParaRPr>
          </a:p>
        </p:txBody>
      </p:sp>
      <p:sp>
        <p:nvSpPr>
          <p:cNvPr id="1138" name="Google Shape;1138;p208"/>
          <p:cNvSpPr/>
          <p:nvPr/>
        </p:nvSpPr>
        <p:spPr>
          <a:xfrm>
            <a:off x="964050" y="1520225"/>
            <a:ext cx="5349600" cy="676200"/>
          </a:xfrm>
          <a:prstGeom prst="roundRect">
            <a:avLst>
              <a:gd fmla="val 16183" name="adj"/>
            </a:avLst>
          </a:prstGeom>
          <a:solidFill>
            <a:srgbClr val="EDE6C8"/>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000"/>
              <a:t>⏯ </a:t>
            </a:r>
            <a:r>
              <a:rPr lang="en-GB" sz="1100">
                <a:solidFill>
                  <a:srgbClr val="222222"/>
                </a:solidFill>
                <a:latin typeface="Montserrat Medium"/>
                <a:ea typeface="Montserrat Medium"/>
                <a:cs typeface="Montserrat Medium"/>
                <a:sym typeface="Montserrat Medium"/>
              </a:rPr>
              <a:t>In Sloneek you can plan activities in advance, enter them retrospectively and launch them live using timetracking.</a:t>
            </a:r>
            <a:endParaRPr sz="11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209"/>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Where can I quickly see how much I have worked?</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144" name="Google Shape;1144;p209"/>
          <p:cNvSpPr txBox="1"/>
          <p:nvPr/>
        </p:nvSpPr>
        <p:spPr>
          <a:xfrm>
            <a:off x="956775" y="1639000"/>
            <a:ext cx="58506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latin typeface="Montserrat"/>
                <a:ea typeface="Montserrat"/>
                <a:cs typeface="Montserrat"/>
                <a:sym typeface="Montserrat"/>
              </a:rPr>
              <a:t>Need to quickly see how much time you worked on a given day or month by attendance or activity? That's why we have the </a:t>
            </a:r>
            <a:r>
              <a:rPr lang="en-GB" sz="1100">
                <a:latin typeface="Montserrat SemiBold"/>
                <a:ea typeface="Montserrat SemiBold"/>
                <a:cs typeface="Montserrat SemiBold"/>
                <a:sym typeface="Montserrat SemiBold"/>
              </a:rPr>
              <a:t>Quick Overview</a:t>
            </a:r>
            <a:r>
              <a:rPr lang="en-GB" sz="1100">
                <a:latin typeface="Montserrat"/>
                <a:ea typeface="Montserrat"/>
                <a:cs typeface="Montserrat"/>
                <a:sym typeface="Montserrat"/>
              </a:rPr>
              <a:t> section. 👇</a:t>
            </a:r>
            <a:endParaRPr sz="11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Montserrat"/>
              <a:ea typeface="Montserrat"/>
              <a:cs typeface="Montserrat"/>
              <a:sym typeface="Montserrat"/>
            </a:endParaRPr>
          </a:p>
        </p:txBody>
      </p:sp>
      <p:pic>
        <p:nvPicPr>
          <p:cNvPr id="1145" name="Google Shape;1145;p209"/>
          <p:cNvPicPr preferRelativeResize="0"/>
          <p:nvPr/>
        </p:nvPicPr>
        <p:blipFill>
          <a:blip r:embed="rId3">
            <a:alphaModFix/>
          </a:blip>
          <a:stretch>
            <a:fillRect/>
          </a:stretch>
        </p:blipFill>
        <p:spPr>
          <a:xfrm>
            <a:off x="1133475" y="2339950"/>
            <a:ext cx="5263923" cy="2323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210"/>
          <p:cNvSpPr txBox="1"/>
          <p:nvPr>
            <p:ph idx="4294967295" type="title"/>
          </p:nvPr>
        </p:nvSpPr>
        <p:spPr>
          <a:xfrm>
            <a:off x="658075" y="644825"/>
            <a:ext cx="6864600" cy="398700"/>
          </a:xfrm>
          <a:prstGeom prst="rect">
            <a:avLst/>
          </a:prstGeom>
        </p:spPr>
        <p:txBody>
          <a:bodyPr anchorCtr="0" anchor="t" bIns="0" lIns="0" spcFirstLastPara="1" rIns="0" wrap="square" tIns="144000">
            <a:noAutofit/>
          </a:bodyPr>
          <a:lstStyle/>
          <a:p>
            <a:pPr indent="0" lvl="0" marL="0" rtl="0" algn="l">
              <a:lnSpc>
                <a:spcPct val="115000"/>
              </a:lnSpc>
              <a:spcBef>
                <a:spcPts val="0"/>
              </a:spcBef>
              <a:spcAft>
                <a:spcPts val="0"/>
              </a:spcAft>
              <a:buNone/>
            </a:pPr>
            <a:r>
              <a:rPr lang="en-GB" sz="1800"/>
              <a:t>All your colleagues in one place</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
        <p:nvSpPr>
          <p:cNvPr id="1151" name="Google Shape;1151;p210"/>
          <p:cNvSpPr txBox="1"/>
          <p:nvPr/>
        </p:nvSpPr>
        <p:spPr>
          <a:xfrm>
            <a:off x="987250" y="1547600"/>
            <a:ext cx="5704200" cy="130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rgbClr val="1E1E1F"/>
                </a:solidFill>
                <a:latin typeface="Montserrat"/>
                <a:ea typeface="Montserrat"/>
                <a:cs typeface="Montserrat"/>
                <a:sym typeface="Montserrat"/>
              </a:rPr>
              <a:t>There may be times when you need to contact some of your colleagues in the company with whom you are not on the same team. Or just to see what they are actually doing in the company. 😀</a:t>
            </a:r>
            <a:endParaRPr sz="1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GB" sz="1100">
                <a:latin typeface="Montserrat"/>
                <a:ea typeface="Montserrat"/>
                <a:cs typeface="Montserrat"/>
                <a:sym typeface="Montserrat"/>
              </a:rPr>
              <a:t>Just go to the </a:t>
            </a:r>
            <a:r>
              <a:rPr lang="en-GB" sz="1100">
                <a:latin typeface="Montserrat SemiBold"/>
                <a:ea typeface="Montserrat SemiBold"/>
                <a:cs typeface="Montserrat SemiBold"/>
                <a:sym typeface="Montserrat SemiBold"/>
              </a:rPr>
              <a:t>Colleagues </a:t>
            </a:r>
            <a:r>
              <a:rPr lang="en-GB" sz="1100">
                <a:latin typeface="Montserrat"/>
                <a:ea typeface="Montserrat"/>
                <a:cs typeface="Montserrat"/>
                <a:sym typeface="Montserrat"/>
              </a:rPr>
              <a:t>section and you can immediately find the contact details of any colleague:</a:t>
            </a:r>
            <a:endParaRPr sz="1100">
              <a:latin typeface="Montserrat"/>
              <a:ea typeface="Montserrat"/>
              <a:cs typeface="Montserrat"/>
              <a:sym typeface="Montserrat"/>
            </a:endParaRPr>
          </a:p>
        </p:txBody>
      </p:sp>
      <p:pic>
        <p:nvPicPr>
          <p:cNvPr id="1152" name="Google Shape;1152;p210"/>
          <p:cNvPicPr preferRelativeResize="0"/>
          <p:nvPr/>
        </p:nvPicPr>
        <p:blipFill>
          <a:blip r:embed="rId3">
            <a:alphaModFix/>
          </a:blip>
          <a:stretch>
            <a:fillRect/>
          </a:stretch>
        </p:blipFill>
        <p:spPr>
          <a:xfrm>
            <a:off x="1042100" y="2997549"/>
            <a:ext cx="4651203" cy="159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oodoo Powerpoint Template">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